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4" r:id="rId4"/>
    <p:sldId id="258" r:id="rId5"/>
    <p:sldId id="259" r:id="rId6"/>
    <p:sldId id="275" r:id="rId7"/>
    <p:sldId id="276" r:id="rId8"/>
    <p:sldId id="262" r:id="rId9"/>
    <p:sldId id="263" r:id="rId10"/>
    <p:sldId id="277" r:id="rId11"/>
    <p:sldId id="278" r:id="rId12"/>
    <p:sldId id="279" r:id="rId13"/>
    <p:sldId id="280" r:id="rId14"/>
    <p:sldId id="281" r:id="rId15"/>
    <p:sldId id="282" r:id="rId16"/>
    <p:sldId id="283" r:id="rId17"/>
    <p:sldId id="284" r:id="rId18"/>
    <p:sldId id="285" r:id="rId19"/>
    <p:sldId id="287" r:id="rId20"/>
    <p:sldId id="286" r:id="rId21"/>
    <p:sldId id="288" r:id="rId22"/>
    <p:sldId id="289" r:id="rId23"/>
    <p:sldId id="290" r:id="rId24"/>
    <p:sldId id="291" r:id="rId25"/>
    <p:sldId id="292" r:id="rId26"/>
    <p:sldId id="296" r:id="rId27"/>
    <p:sldId id="297" r:id="rId28"/>
    <p:sldId id="298" r:id="rId29"/>
    <p:sldId id="299" r:id="rId30"/>
    <p:sldId id="300" r:id="rId31"/>
    <p:sldId id="303" r:id="rId32"/>
    <p:sldId id="304" r:id="rId33"/>
    <p:sldId id="306" r:id="rId34"/>
    <p:sldId id="307" r:id="rId35"/>
    <p:sldId id="305" r:id="rId36"/>
    <p:sldId id="301" r:id="rId37"/>
    <p:sldId id="302" r:id="rId38"/>
    <p:sldId id="293" r:id="rId39"/>
    <p:sldId id="294" r:id="rId40"/>
    <p:sldId id="295" r:id="rId41"/>
    <p:sldId id="308" r:id="rId42"/>
    <p:sldId id="311" r:id="rId43"/>
    <p:sldId id="309" r:id="rId44"/>
    <p:sldId id="313" r:id="rId45"/>
    <p:sldId id="310" r:id="rId46"/>
    <p:sldId id="26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01BEC0-3E27-4CD8-BD70-10519DD186C3}" v="60" dt="2022-05-01T19:56:41.4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8" d="100"/>
          <a:sy n="78" d="100"/>
        </p:scale>
        <p:origin x="64" y="15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ktab-Dar-Oghaz, Mahdi" userId="9169f625-881a-498b-8e8b-0264a4b1f9d5" providerId="ADAL" clId="{EB01BEC0-3E27-4CD8-BD70-10519DD186C3}"/>
    <pc:docChg chg="undo custSel addSld delSld modSld sldOrd">
      <pc:chgData name="Maktab-Dar-Oghaz, Mahdi" userId="9169f625-881a-498b-8e8b-0264a4b1f9d5" providerId="ADAL" clId="{EB01BEC0-3E27-4CD8-BD70-10519DD186C3}" dt="2022-05-01T19:59:16.267" v="2975" actId="47"/>
      <pc:docMkLst>
        <pc:docMk/>
      </pc:docMkLst>
      <pc:sldChg chg="modSp mod">
        <pc:chgData name="Maktab-Dar-Oghaz, Mahdi" userId="9169f625-881a-498b-8e8b-0264a4b1f9d5" providerId="ADAL" clId="{EB01BEC0-3E27-4CD8-BD70-10519DD186C3}" dt="2022-04-27T17:59:58.103" v="8" actId="20577"/>
        <pc:sldMkLst>
          <pc:docMk/>
          <pc:sldMk cId="710842291" sldId="256"/>
        </pc:sldMkLst>
        <pc:spChg chg="mod">
          <ac:chgData name="Maktab-Dar-Oghaz, Mahdi" userId="9169f625-881a-498b-8e8b-0264a4b1f9d5" providerId="ADAL" clId="{EB01BEC0-3E27-4CD8-BD70-10519DD186C3}" dt="2022-04-27T17:59:58.103" v="8" actId="20577"/>
          <ac:spMkLst>
            <pc:docMk/>
            <pc:sldMk cId="710842291" sldId="256"/>
            <ac:spMk id="2" creationId="{D2648A5A-9534-4310-93B3-F14A4858FD10}"/>
          </ac:spMkLst>
        </pc:spChg>
      </pc:sldChg>
      <pc:sldChg chg="addSp modSp mod">
        <pc:chgData name="Maktab-Dar-Oghaz, Mahdi" userId="9169f625-881a-498b-8e8b-0264a4b1f9d5" providerId="ADAL" clId="{EB01BEC0-3E27-4CD8-BD70-10519DD186C3}" dt="2022-04-28T11:19:03.523" v="855" actId="20577"/>
        <pc:sldMkLst>
          <pc:docMk/>
          <pc:sldMk cId="1453461001" sldId="257"/>
        </pc:sldMkLst>
        <pc:spChg chg="mod">
          <ac:chgData name="Maktab-Dar-Oghaz, Mahdi" userId="9169f625-881a-498b-8e8b-0264a4b1f9d5" providerId="ADAL" clId="{EB01BEC0-3E27-4CD8-BD70-10519DD186C3}" dt="2022-04-27T18:00:36.869" v="15" actId="207"/>
          <ac:spMkLst>
            <pc:docMk/>
            <pc:sldMk cId="1453461001" sldId="257"/>
            <ac:spMk id="2" creationId="{19F3859D-5A4D-49B0-B688-9FFC3E862261}"/>
          </ac:spMkLst>
        </pc:spChg>
        <pc:spChg chg="mod">
          <ac:chgData name="Maktab-Dar-Oghaz, Mahdi" userId="9169f625-881a-498b-8e8b-0264a4b1f9d5" providerId="ADAL" clId="{EB01BEC0-3E27-4CD8-BD70-10519DD186C3}" dt="2022-04-28T11:19:03.523" v="855" actId="20577"/>
          <ac:spMkLst>
            <pc:docMk/>
            <pc:sldMk cId="1453461001" sldId="257"/>
            <ac:spMk id="3" creationId="{489183CB-4951-44B3-B2D7-EC7CA42BD512}"/>
          </ac:spMkLst>
        </pc:spChg>
        <pc:picChg chg="add mod">
          <ac:chgData name="Maktab-Dar-Oghaz, Mahdi" userId="9169f625-881a-498b-8e8b-0264a4b1f9d5" providerId="ADAL" clId="{EB01BEC0-3E27-4CD8-BD70-10519DD186C3}" dt="2022-04-27T18:42:11.984" v="768" actId="1076"/>
          <ac:picMkLst>
            <pc:docMk/>
            <pc:sldMk cId="1453461001" sldId="257"/>
            <ac:picMk id="2050" creationId="{6EF0D13D-E01F-4396-A4B5-5EBA7DB3D4BB}"/>
          </ac:picMkLst>
        </pc:picChg>
      </pc:sldChg>
      <pc:sldChg chg="modSp mod">
        <pc:chgData name="Maktab-Dar-Oghaz, Mahdi" userId="9169f625-881a-498b-8e8b-0264a4b1f9d5" providerId="ADAL" clId="{EB01BEC0-3E27-4CD8-BD70-10519DD186C3}" dt="2022-04-28T11:22:40.881" v="941" actId="20577"/>
        <pc:sldMkLst>
          <pc:docMk/>
          <pc:sldMk cId="3209281717" sldId="258"/>
        </pc:sldMkLst>
        <pc:spChg chg="mod">
          <ac:chgData name="Maktab-Dar-Oghaz, Mahdi" userId="9169f625-881a-498b-8e8b-0264a4b1f9d5" providerId="ADAL" clId="{EB01BEC0-3E27-4CD8-BD70-10519DD186C3}" dt="2022-04-27T18:44:46.030" v="790"/>
          <ac:spMkLst>
            <pc:docMk/>
            <pc:sldMk cId="3209281717" sldId="258"/>
            <ac:spMk id="2" creationId="{4F9F6842-B04D-4C37-908F-6AF776757F6C}"/>
          </ac:spMkLst>
        </pc:spChg>
        <pc:spChg chg="mod">
          <ac:chgData name="Maktab-Dar-Oghaz, Mahdi" userId="9169f625-881a-498b-8e8b-0264a4b1f9d5" providerId="ADAL" clId="{EB01BEC0-3E27-4CD8-BD70-10519DD186C3}" dt="2022-04-28T11:22:40.881" v="941" actId="20577"/>
          <ac:spMkLst>
            <pc:docMk/>
            <pc:sldMk cId="3209281717" sldId="258"/>
            <ac:spMk id="3" creationId="{18BD3945-CA06-4F32-BC1C-FA4429A34725}"/>
          </ac:spMkLst>
        </pc:spChg>
      </pc:sldChg>
      <pc:sldChg chg="addSp delSp modSp mod">
        <pc:chgData name="Maktab-Dar-Oghaz, Mahdi" userId="9169f625-881a-498b-8e8b-0264a4b1f9d5" providerId="ADAL" clId="{EB01BEC0-3E27-4CD8-BD70-10519DD186C3}" dt="2022-04-29T18:42:09.794" v="1011"/>
        <pc:sldMkLst>
          <pc:docMk/>
          <pc:sldMk cId="2062958538" sldId="259"/>
        </pc:sldMkLst>
        <pc:spChg chg="mod">
          <ac:chgData name="Maktab-Dar-Oghaz, Mahdi" userId="9169f625-881a-498b-8e8b-0264a4b1f9d5" providerId="ADAL" clId="{EB01BEC0-3E27-4CD8-BD70-10519DD186C3}" dt="2022-04-27T18:44:48.951" v="791"/>
          <ac:spMkLst>
            <pc:docMk/>
            <pc:sldMk cId="2062958538" sldId="259"/>
            <ac:spMk id="2" creationId="{1A172913-4041-4A4C-BCDD-027AD2E5B7AD}"/>
          </ac:spMkLst>
        </pc:spChg>
        <pc:spChg chg="mod">
          <ac:chgData name="Maktab-Dar-Oghaz, Mahdi" userId="9169f625-881a-498b-8e8b-0264a4b1f9d5" providerId="ADAL" clId="{EB01BEC0-3E27-4CD8-BD70-10519DD186C3}" dt="2022-04-29T18:42:08.420" v="1009" actId="20577"/>
          <ac:spMkLst>
            <pc:docMk/>
            <pc:sldMk cId="2062958538" sldId="259"/>
            <ac:spMk id="3" creationId="{5392B62C-78F7-489C-8FA1-615403F5FF0B}"/>
          </ac:spMkLst>
        </pc:spChg>
        <pc:spChg chg="add del mod">
          <ac:chgData name="Maktab-Dar-Oghaz, Mahdi" userId="9169f625-881a-498b-8e8b-0264a4b1f9d5" providerId="ADAL" clId="{EB01BEC0-3E27-4CD8-BD70-10519DD186C3}" dt="2022-04-29T18:42:09.794" v="1011"/>
          <ac:spMkLst>
            <pc:docMk/>
            <pc:sldMk cId="2062958538" sldId="259"/>
            <ac:spMk id="5" creationId="{D61F0776-EEF6-4257-B940-50E534E10543}"/>
          </ac:spMkLst>
        </pc:spChg>
        <pc:spChg chg="add del mod">
          <ac:chgData name="Maktab-Dar-Oghaz, Mahdi" userId="9169f625-881a-498b-8e8b-0264a4b1f9d5" providerId="ADAL" clId="{EB01BEC0-3E27-4CD8-BD70-10519DD186C3}" dt="2022-04-29T18:41:41.828" v="1001" actId="478"/>
          <ac:spMkLst>
            <pc:docMk/>
            <pc:sldMk cId="2062958538" sldId="259"/>
            <ac:spMk id="6" creationId="{E72CA16D-A46A-43FD-9F66-CBAC693D7DCD}"/>
          </ac:spMkLst>
        </pc:spChg>
      </pc:sldChg>
      <pc:sldChg chg="del">
        <pc:chgData name="Maktab-Dar-Oghaz, Mahdi" userId="9169f625-881a-498b-8e8b-0264a4b1f9d5" providerId="ADAL" clId="{EB01BEC0-3E27-4CD8-BD70-10519DD186C3}" dt="2022-04-29T18:47:20.052" v="1076" actId="47"/>
        <pc:sldMkLst>
          <pc:docMk/>
          <pc:sldMk cId="4014761305" sldId="260"/>
        </pc:sldMkLst>
      </pc:sldChg>
      <pc:sldChg chg="del">
        <pc:chgData name="Maktab-Dar-Oghaz, Mahdi" userId="9169f625-881a-498b-8e8b-0264a4b1f9d5" providerId="ADAL" clId="{EB01BEC0-3E27-4CD8-BD70-10519DD186C3}" dt="2022-04-29T18:45:02.293" v="1054" actId="47"/>
        <pc:sldMkLst>
          <pc:docMk/>
          <pc:sldMk cId="4155834348" sldId="261"/>
        </pc:sldMkLst>
      </pc:sldChg>
      <pc:sldChg chg="modSp mod">
        <pc:chgData name="Maktab-Dar-Oghaz, Mahdi" userId="9169f625-881a-498b-8e8b-0264a4b1f9d5" providerId="ADAL" clId="{EB01BEC0-3E27-4CD8-BD70-10519DD186C3}" dt="2022-04-29T18:47:11.422" v="1074"/>
        <pc:sldMkLst>
          <pc:docMk/>
          <pc:sldMk cId="3930189721" sldId="262"/>
        </pc:sldMkLst>
        <pc:spChg chg="mod">
          <ac:chgData name="Maktab-Dar-Oghaz, Mahdi" userId="9169f625-881a-498b-8e8b-0264a4b1f9d5" providerId="ADAL" clId="{EB01BEC0-3E27-4CD8-BD70-10519DD186C3}" dt="2022-04-29T18:47:11.422" v="1074"/>
          <ac:spMkLst>
            <pc:docMk/>
            <pc:sldMk cId="3930189721" sldId="262"/>
            <ac:spMk id="2" creationId="{1A172913-4041-4A4C-BCDD-027AD2E5B7AD}"/>
          </ac:spMkLst>
        </pc:spChg>
        <pc:spChg chg="mod">
          <ac:chgData name="Maktab-Dar-Oghaz, Mahdi" userId="9169f625-881a-498b-8e8b-0264a4b1f9d5" providerId="ADAL" clId="{EB01BEC0-3E27-4CD8-BD70-10519DD186C3}" dt="2022-04-29T18:45:31.725" v="1060" actId="113"/>
          <ac:spMkLst>
            <pc:docMk/>
            <pc:sldMk cId="3930189721" sldId="262"/>
            <ac:spMk id="3" creationId="{5392B62C-78F7-489C-8FA1-615403F5FF0B}"/>
          </ac:spMkLst>
        </pc:spChg>
      </pc:sldChg>
      <pc:sldChg chg="modSp mod">
        <pc:chgData name="Maktab-Dar-Oghaz, Mahdi" userId="9169f625-881a-498b-8e8b-0264a4b1f9d5" providerId="ADAL" clId="{EB01BEC0-3E27-4CD8-BD70-10519DD186C3}" dt="2022-04-29T18:47:13.758" v="1075"/>
        <pc:sldMkLst>
          <pc:docMk/>
          <pc:sldMk cId="785019477" sldId="263"/>
        </pc:sldMkLst>
        <pc:spChg chg="mod">
          <ac:chgData name="Maktab-Dar-Oghaz, Mahdi" userId="9169f625-881a-498b-8e8b-0264a4b1f9d5" providerId="ADAL" clId="{EB01BEC0-3E27-4CD8-BD70-10519DD186C3}" dt="2022-04-29T18:47:13.758" v="1075"/>
          <ac:spMkLst>
            <pc:docMk/>
            <pc:sldMk cId="785019477" sldId="263"/>
            <ac:spMk id="2" creationId="{1A172913-4041-4A4C-BCDD-027AD2E5B7AD}"/>
          </ac:spMkLst>
        </pc:spChg>
        <pc:spChg chg="mod">
          <ac:chgData name="Maktab-Dar-Oghaz, Mahdi" userId="9169f625-881a-498b-8e8b-0264a4b1f9d5" providerId="ADAL" clId="{EB01BEC0-3E27-4CD8-BD70-10519DD186C3}" dt="2022-04-29T18:46:37.796" v="1073" actId="207"/>
          <ac:spMkLst>
            <pc:docMk/>
            <pc:sldMk cId="785019477" sldId="263"/>
            <ac:spMk id="3" creationId="{5392B62C-78F7-489C-8FA1-615403F5FF0B}"/>
          </ac:spMkLst>
        </pc:spChg>
      </pc:sldChg>
      <pc:sldChg chg="del">
        <pc:chgData name="Maktab-Dar-Oghaz, Mahdi" userId="9169f625-881a-498b-8e8b-0264a4b1f9d5" providerId="ADAL" clId="{EB01BEC0-3E27-4CD8-BD70-10519DD186C3}" dt="2022-04-29T18:47:20.714" v="1077" actId="47"/>
        <pc:sldMkLst>
          <pc:docMk/>
          <pc:sldMk cId="452705381" sldId="264"/>
        </pc:sldMkLst>
      </pc:sldChg>
      <pc:sldChg chg="del">
        <pc:chgData name="Maktab-Dar-Oghaz, Mahdi" userId="9169f625-881a-498b-8e8b-0264a4b1f9d5" providerId="ADAL" clId="{EB01BEC0-3E27-4CD8-BD70-10519DD186C3}" dt="2022-04-29T18:47:25.007" v="1078" actId="47"/>
        <pc:sldMkLst>
          <pc:docMk/>
          <pc:sldMk cId="161920102" sldId="266"/>
        </pc:sldMkLst>
      </pc:sldChg>
      <pc:sldChg chg="del">
        <pc:chgData name="Maktab-Dar-Oghaz, Mahdi" userId="9169f625-881a-498b-8e8b-0264a4b1f9d5" providerId="ADAL" clId="{EB01BEC0-3E27-4CD8-BD70-10519DD186C3}" dt="2022-04-29T18:47:26.131" v="1079" actId="47"/>
        <pc:sldMkLst>
          <pc:docMk/>
          <pc:sldMk cId="3350603343" sldId="267"/>
        </pc:sldMkLst>
      </pc:sldChg>
      <pc:sldChg chg="del">
        <pc:chgData name="Maktab-Dar-Oghaz, Mahdi" userId="9169f625-881a-498b-8e8b-0264a4b1f9d5" providerId="ADAL" clId="{EB01BEC0-3E27-4CD8-BD70-10519DD186C3}" dt="2022-04-29T18:47:28.026" v="1080" actId="47"/>
        <pc:sldMkLst>
          <pc:docMk/>
          <pc:sldMk cId="2513086824" sldId="268"/>
        </pc:sldMkLst>
      </pc:sldChg>
      <pc:sldChg chg="del">
        <pc:chgData name="Maktab-Dar-Oghaz, Mahdi" userId="9169f625-881a-498b-8e8b-0264a4b1f9d5" providerId="ADAL" clId="{EB01BEC0-3E27-4CD8-BD70-10519DD186C3}" dt="2022-04-29T18:47:28.690" v="1081" actId="47"/>
        <pc:sldMkLst>
          <pc:docMk/>
          <pc:sldMk cId="1937287388" sldId="269"/>
        </pc:sldMkLst>
      </pc:sldChg>
      <pc:sldChg chg="del">
        <pc:chgData name="Maktab-Dar-Oghaz, Mahdi" userId="9169f625-881a-498b-8e8b-0264a4b1f9d5" providerId="ADAL" clId="{EB01BEC0-3E27-4CD8-BD70-10519DD186C3}" dt="2022-04-29T18:47:29.178" v="1082" actId="47"/>
        <pc:sldMkLst>
          <pc:docMk/>
          <pc:sldMk cId="1296593727" sldId="270"/>
        </pc:sldMkLst>
      </pc:sldChg>
      <pc:sldChg chg="del">
        <pc:chgData name="Maktab-Dar-Oghaz, Mahdi" userId="9169f625-881a-498b-8e8b-0264a4b1f9d5" providerId="ADAL" clId="{EB01BEC0-3E27-4CD8-BD70-10519DD186C3}" dt="2022-04-29T18:47:29.725" v="1083" actId="47"/>
        <pc:sldMkLst>
          <pc:docMk/>
          <pc:sldMk cId="4156566713" sldId="271"/>
        </pc:sldMkLst>
      </pc:sldChg>
      <pc:sldChg chg="del">
        <pc:chgData name="Maktab-Dar-Oghaz, Mahdi" userId="9169f625-881a-498b-8e8b-0264a4b1f9d5" providerId="ADAL" clId="{EB01BEC0-3E27-4CD8-BD70-10519DD186C3}" dt="2022-04-29T18:47:30.058" v="1084" actId="47"/>
        <pc:sldMkLst>
          <pc:docMk/>
          <pc:sldMk cId="1640797539" sldId="272"/>
        </pc:sldMkLst>
      </pc:sldChg>
      <pc:sldChg chg="del">
        <pc:chgData name="Maktab-Dar-Oghaz, Mahdi" userId="9169f625-881a-498b-8e8b-0264a4b1f9d5" providerId="ADAL" clId="{EB01BEC0-3E27-4CD8-BD70-10519DD186C3}" dt="2022-04-29T18:47:31.007" v="1085" actId="47"/>
        <pc:sldMkLst>
          <pc:docMk/>
          <pc:sldMk cId="1422914311" sldId="273"/>
        </pc:sldMkLst>
      </pc:sldChg>
      <pc:sldChg chg="addSp delSp modSp add mod">
        <pc:chgData name="Maktab-Dar-Oghaz, Mahdi" userId="9169f625-881a-498b-8e8b-0264a4b1f9d5" providerId="ADAL" clId="{EB01BEC0-3E27-4CD8-BD70-10519DD186C3}" dt="2022-04-28T11:20:01.258" v="856" actId="20577"/>
        <pc:sldMkLst>
          <pc:docMk/>
          <pc:sldMk cId="1547638964" sldId="274"/>
        </pc:sldMkLst>
        <pc:spChg chg="mod">
          <ac:chgData name="Maktab-Dar-Oghaz, Mahdi" userId="9169f625-881a-498b-8e8b-0264a4b1f9d5" providerId="ADAL" clId="{EB01BEC0-3E27-4CD8-BD70-10519DD186C3}" dt="2022-04-28T11:20:01.258" v="856" actId="20577"/>
          <ac:spMkLst>
            <pc:docMk/>
            <pc:sldMk cId="1547638964" sldId="274"/>
            <ac:spMk id="3" creationId="{489183CB-4951-44B3-B2D7-EC7CA42BD512}"/>
          </ac:spMkLst>
        </pc:spChg>
        <pc:picChg chg="add mod">
          <ac:chgData name="Maktab-Dar-Oghaz, Mahdi" userId="9169f625-881a-498b-8e8b-0264a4b1f9d5" providerId="ADAL" clId="{EB01BEC0-3E27-4CD8-BD70-10519DD186C3}" dt="2022-04-27T18:39:39.966" v="759" actId="1076"/>
          <ac:picMkLst>
            <pc:docMk/>
            <pc:sldMk cId="1547638964" sldId="274"/>
            <ac:picMk id="5" creationId="{A3DA9A4B-6D1B-4BE1-A3FB-BE31C9734902}"/>
          </ac:picMkLst>
        </pc:picChg>
        <pc:picChg chg="add del mod">
          <ac:chgData name="Maktab-Dar-Oghaz, Mahdi" userId="9169f625-881a-498b-8e8b-0264a4b1f9d5" providerId="ADAL" clId="{EB01BEC0-3E27-4CD8-BD70-10519DD186C3}" dt="2022-04-27T18:31:50.815" v="535"/>
          <ac:picMkLst>
            <pc:docMk/>
            <pc:sldMk cId="1547638964" sldId="274"/>
            <ac:picMk id="1026" creationId="{4FB0D938-1E20-400B-BA2B-B6E2E23DF229}"/>
          </ac:picMkLst>
        </pc:picChg>
      </pc:sldChg>
      <pc:sldChg chg="modSp new mod">
        <pc:chgData name="Maktab-Dar-Oghaz, Mahdi" userId="9169f625-881a-498b-8e8b-0264a4b1f9d5" providerId="ADAL" clId="{EB01BEC0-3E27-4CD8-BD70-10519DD186C3}" dt="2022-04-29T18:46:05.096" v="1068" actId="404"/>
        <pc:sldMkLst>
          <pc:docMk/>
          <pc:sldMk cId="946486569" sldId="275"/>
        </pc:sldMkLst>
        <pc:spChg chg="mod">
          <ac:chgData name="Maktab-Dar-Oghaz, Mahdi" userId="9169f625-881a-498b-8e8b-0264a4b1f9d5" providerId="ADAL" clId="{EB01BEC0-3E27-4CD8-BD70-10519DD186C3}" dt="2022-04-29T18:46:05.096" v="1068" actId="404"/>
          <ac:spMkLst>
            <pc:docMk/>
            <pc:sldMk cId="946486569" sldId="275"/>
            <ac:spMk id="2" creationId="{C29D013D-910E-459E-A1DE-D2E82906D1DB}"/>
          </ac:spMkLst>
        </pc:spChg>
        <pc:spChg chg="mod">
          <ac:chgData name="Maktab-Dar-Oghaz, Mahdi" userId="9169f625-881a-498b-8e8b-0264a4b1f9d5" providerId="ADAL" clId="{EB01BEC0-3E27-4CD8-BD70-10519DD186C3}" dt="2022-04-29T18:44:29.078" v="1051" actId="404"/>
          <ac:spMkLst>
            <pc:docMk/>
            <pc:sldMk cId="946486569" sldId="275"/>
            <ac:spMk id="3" creationId="{1AED9235-9EA2-41CC-BD7C-F801AC98EC8C}"/>
          </ac:spMkLst>
        </pc:spChg>
      </pc:sldChg>
      <pc:sldChg chg="modSp add mod">
        <pc:chgData name="Maktab-Dar-Oghaz, Mahdi" userId="9169f625-881a-498b-8e8b-0264a4b1f9d5" providerId="ADAL" clId="{EB01BEC0-3E27-4CD8-BD70-10519DD186C3}" dt="2022-04-29T18:46:08.992" v="1069" actId="404"/>
        <pc:sldMkLst>
          <pc:docMk/>
          <pc:sldMk cId="2112805285" sldId="276"/>
        </pc:sldMkLst>
        <pc:spChg chg="mod">
          <ac:chgData name="Maktab-Dar-Oghaz, Mahdi" userId="9169f625-881a-498b-8e8b-0264a4b1f9d5" providerId="ADAL" clId="{EB01BEC0-3E27-4CD8-BD70-10519DD186C3}" dt="2022-04-29T18:46:08.992" v="1069" actId="404"/>
          <ac:spMkLst>
            <pc:docMk/>
            <pc:sldMk cId="2112805285" sldId="276"/>
            <ac:spMk id="2" creationId="{C29D013D-910E-459E-A1DE-D2E82906D1DB}"/>
          </ac:spMkLst>
        </pc:spChg>
        <pc:spChg chg="mod">
          <ac:chgData name="Maktab-Dar-Oghaz, Mahdi" userId="9169f625-881a-498b-8e8b-0264a4b1f9d5" providerId="ADAL" clId="{EB01BEC0-3E27-4CD8-BD70-10519DD186C3}" dt="2022-04-29T18:45:38.853" v="1063" actId="6549"/>
          <ac:spMkLst>
            <pc:docMk/>
            <pc:sldMk cId="2112805285" sldId="276"/>
            <ac:spMk id="3" creationId="{1AED9235-9EA2-41CC-BD7C-F801AC98EC8C}"/>
          </ac:spMkLst>
        </pc:spChg>
      </pc:sldChg>
      <pc:sldChg chg="modSp new mod">
        <pc:chgData name="Maktab-Dar-Oghaz, Mahdi" userId="9169f625-881a-498b-8e8b-0264a4b1f9d5" providerId="ADAL" clId="{EB01BEC0-3E27-4CD8-BD70-10519DD186C3}" dt="2022-04-29T18:53:55.351" v="1131" actId="20577"/>
        <pc:sldMkLst>
          <pc:docMk/>
          <pc:sldMk cId="3728191139" sldId="277"/>
        </pc:sldMkLst>
        <pc:spChg chg="mod">
          <ac:chgData name="Maktab-Dar-Oghaz, Mahdi" userId="9169f625-881a-498b-8e8b-0264a4b1f9d5" providerId="ADAL" clId="{EB01BEC0-3E27-4CD8-BD70-10519DD186C3}" dt="2022-04-29T18:47:47.866" v="1091" actId="404"/>
          <ac:spMkLst>
            <pc:docMk/>
            <pc:sldMk cId="3728191139" sldId="277"/>
            <ac:spMk id="2" creationId="{D3A0B435-F7BF-401F-BCAD-AFE6B1D56F47}"/>
          </ac:spMkLst>
        </pc:spChg>
        <pc:spChg chg="mod">
          <ac:chgData name="Maktab-Dar-Oghaz, Mahdi" userId="9169f625-881a-498b-8e8b-0264a4b1f9d5" providerId="ADAL" clId="{EB01BEC0-3E27-4CD8-BD70-10519DD186C3}" dt="2022-04-29T18:53:55.351" v="1131" actId="20577"/>
          <ac:spMkLst>
            <pc:docMk/>
            <pc:sldMk cId="3728191139" sldId="277"/>
            <ac:spMk id="3" creationId="{9795C4E5-0C42-41D3-B42F-2CAC9AAF0E32}"/>
          </ac:spMkLst>
        </pc:spChg>
      </pc:sldChg>
      <pc:sldChg chg="modSp add mod">
        <pc:chgData name="Maktab-Dar-Oghaz, Mahdi" userId="9169f625-881a-498b-8e8b-0264a4b1f9d5" providerId="ADAL" clId="{EB01BEC0-3E27-4CD8-BD70-10519DD186C3}" dt="2022-04-29T18:54:55.284" v="1145" actId="207"/>
        <pc:sldMkLst>
          <pc:docMk/>
          <pc:sldMk cId="379576738" sldId="278"/>
        </pc:sldMkLst>
        <pc:spChg chg="mod">
          <ac:chgData name="Maktab-Dar-Oghaz, Mahdi" userId="9169f625-881a-498b-8e8b-0264a4b1f9d5" providerId="ADAL" clId="{EB01BEC0-3E27-4CD8-BD70-10519DD186C3}" dt="2022-04-29T18:54:55.284" v="1145" actId="207"/>
          <ac:spMkLst>
            <pc:docMk/>
            <pc:sldMk cId="379576738" sldId="278"/>
            <ac:spMk id="3" creationId="{9795C4E5-0C42-41D3-B42F-2CAC9AAF0E32}"/>
          </ac:spMkLst>
        </pc:spChg>
      </pc:sldChg>
      <pc:sldChg chg="addSp modSp new mod">
        <pc:chgData name="Maktab-Dar-Oghaz, Mahdi" userId="9169f625-881a-498b-8e8b-0264a4b1f9d5" providerId="ADAL" clId="{EB01BEC0-3E27-4CD8-BD70-10519DD186C3}" dt="2022-04-29T19:00:38.411" v="1173" actId="1076"/>
        <pc:sldMkLst>
          <pc:docMk/>
          <pc:sldMk cId="534638942" sldId="279"/>
        </pc:sldMkLst>
        <pc:spChg chg="mod">
          <ac:chgData name="Maktab-Dar-Oghaz, Mahdi" userId="9169f625-881a-498b-8e8b-0264a4b1f9d5" providerId="ADAL" clId="{EB01BEC0-3E27-4CD8-BD70-10519DD186C3}" dt="2022-04-29T18:55:26.063" v="1151" actId="404"/>
          <ac:spMkLst>
            <pc:docMk/>
            <pc:sldMk cId="534638942" sldId="279"/>
            <ac:spMk id="2" creationId="{9AE02899-72B9-437E-A3B5-65C42A85DBC3}"/>
          </ac:spMkLst>
        </pc:spChg>
        <pc:spChg chg="mod">
          <ac:chgData name="Maktab-Dar-Oghaz, Mahdi" userId="9169f625-881a-498b-8e8b-0264a4b1f9d5" providerId="ADAL" clId="{EB01BEC0-3E27-4CD8-BD70-10519DD186C3}" dt="2022-04-29T18:56:25.867" v="1168"/>
          <ac:spMkLst>
            <pc:docMk/>
            <pc:sldMk cId="534638942" sldId="279"/>
            <ac:spMk id="3" creationId="{7DD86260-5B4D-43DF-85A4-3DB623119BF3}"/>
          </ac:spMkLst>
        </pc:spChg>
        <pc:picChg chg="add mod">
          <ac:chgData name="Maktab-Dar-Oghaz, Mahdi" userId="9169f625-881a-498b-8e8b-0264a4b1f9d5" providerId="ADAL" clId="{EB01BEC0-3E27-4CD8-BD70-10519DD186C3}" dt="2022-04-29T19:00:38.411" v="1173" actId="1076"/>
          <ac:picMkLst>
            <pc:docMk/>
            <pc:sldMk cId="534638942" sldId="279"/>
            <ac:picMk id="5" creationId="{5DFD3B3D-A990-41B8-8257-9FD46F17FA19}"/>
          </ac:picMkLst>
        </pc:picChg>
      </pc:sldChg>
      <pc:sldChg chg="addSp modSp new mod">
        <pc:chgData name="Maktab-Dar-Oghaz, Mahdi" userId="9169f625-881a-498b-8e8b-0264a4b1f9d5" providerId="ADAL" clId="{EB01BEC0-3E27-4CD8-BD70-10519DD186C3}" dt="2022-04-29T19:03:55.218" v="1225" actId="20577"/>
        <pc:sldMkLst>
          <pc:docMk/>
          <pc:sldMk cId="4190375587" sldId="280"/>
        </pc:sldMkLst>
        <pc:spChg chg="mod">
          <ac:chgData name="Maktab-Dar-Oghaz, Mahdi" userId="9169f625-881a-498b-8e8b-0264a4b1f9d5" providerId="ADAL" clId="{EB01BEC0-3E27-4CD8-BD70-10519DD186C3}" dt="2022-04-29T19:01:04.578" v="1185" actId="404"/>
          <ac:spMkLst>
            <pc:docMk/>
            <pc:sldMk cId="4190375587" sldId="280"/>
            <ac:spMk id="2" creationId="{CDB7F6DA-2D8E-4021-8983-6C00868FD60E}"/>
          </ac:spMkLst>
        </pc:spChg>
        <pc:spChg chg="mod">
          <ac:chgData name="Maktab-Dar-Oghaz, Mahdi" userId="9169f625-881a-498b-8e8b-0264a4b1f9d5" providerId="ADAL" clId="{EB01BEC0-3E27-4CD8-BD70-10519DD186C3}" dt="2022-04-29T19:03:55.218" v="1225" actId="20577"/>
          <ac:spMkLst>
            <pc:docMk/>
            <pc:sldMk cId="4190375587" sldId="280"/>
            <ac:spMk id="3" creationId="{0475D696-D96A-4BEE-BDC1-1E5BB757D0D7}"/>
          </ac:spMkLst>
        </pc:spChg>
        <pc:picChg chg="add mod modCrop">
          <ac:chgData name="Maktab-Dar-Oghaz, Mahdi" userId="9169f625-881a-498b-8e8b-0264a4b1f9d5" providerId="ADAL" clId="{EB01BEC0-3E27-4CD8-BD70-10519DD186C3}" dt="2022-04-29T19:03:49.038" v="1223" actId="1076"/>
          <ac:picMkLst>
            <pc:docMk/>
            <pc:sldMk cId="4190375587" sldId="280"/>
            <ac:picMk id="4" creationId="{30FB3A89-9F64-4E76-8B24-170F156491E6}"/>
          </ac:picMkLst>
        </pc:picChg>
      </pc:sldChg>
      <pc:sldChg chg="addSp delSp modSp new mod">
        <pc:chgData name="Maktab-Dar-Oghaz, Mahdi" userId="9169f625-881a-498b-8e8b-0264a4b1f9d5" providerId="ADAL" clId="{EB01BEC0-3E27-4CD8-BD70-10519DD186C3}" dt="2022-04-29T19:09:41.254" v="1240" actId="20577"/>
        <pc:sldMkLst>
          <pc:docMk/>
          <pc:sldMk cId="853947919" sldId="281"/>
        </pc:sldMkLst>
        <pc:spChg chg="del">
          <ac:chgData name="Maktab-Dar-Oghaz, Mahdi" userId="9169f625-881a-498b-8e8b-0264a4b1f9d5" providerId="ADAL" clId="{EB01BEC0-3E27-4CD8-BD70-10519DD186C3}" dt="2022-04-29T19:01:14.511" v="1188"/>
          <ac:spMkLst>
            <pc:docMk/>
            <pc:sldMk cId="853947919" sldId="281"/>
            <ac:spMk id="2" creationId="{C0BBA530-022A-4A30-A4D7-8D580EB80845}"/>
          </ac:spMkLst>
        </pc:spChg>
        <pc:spChg chg="mod">
          <ac:chgData name="Maktab-Dar-Oghaz, Mahdi" userId="9169f625-881a-498b-8e8b-0264a4b1f9d5" providerId="ADAL" clId="{EB01BEC0-3E27-4CD8-BD70-10519DD186C3}" dt="2022-04-29T19:09:41.254" v="1240" actId="20577"/>
          <ac:spMkLst>
            <pc:docMk/>
            <pc:sldMk cId="853947919" sldId="281"/>
            <ac:spMk id="3" creationId="{E0493921-5D9D-404B-82BD-78F0F814642F}"/>
          </ac:spMkLst>
        </pc:spChg>
        <pc:spChg chg="add del mod">
          <ac:chgData name="Maktab-Dar-Oghaz, Mahdi" userId="9169f625-881a-498b-8e8b-0264a4b1f9d5" providerId="ADAL" clId="{EB01BEC0-3E27-4CD8-BD70-10519DD186C3}" dt="2022-04-29T19:01:13.236" v="1187"/>
          <ac:spMkLst>
            <pc:docMk/>
            <pc:sldMk cId="853947919" sldId="281"/>
            <ac:spMk id="4" creationId="{AB9C9964-9DE7-4BC9-A600-E4B4B508C8D0}"/>
          </ac:spMkLst>
        </pc:spChg>
        <pc:spChg chg="add mod">
          <ac:chgData name="Maktab-Dar-Oghaz, Mahdi" userId="9169f625-881a-498b-8e8b-0264a4b1f9d5" providerId="ADAL" clId="{EB01BEC0-3E27-4CD8-BD70-10519DD186C3}" dt="2022-04-29T19:01:14.511" v="1188"/>
          <ac:spMkLst>
            <pc:docMk/>
            <pc:sldMk cId="853947919" sldId="281"/>
            <ac:spMk id="5" creationId="{1772C5B1-74E3-4F89-BB66-CA9BAB01D1BE}"/>
          </ac:spMkLst>
        </pc:spChg>
        <pc:picChg chg="add mod">
          <ac:chgData name="Maktab-Dar-Oghaz, Mahdi" userId="9169f625-881a-498b-8e8b-0264a4b1f9d5" providerId="ADAL" clId="{EB01BEC0-3E27-4CD8-BD70-10519DD186C3}" dt="2022-04-29T19:09:39.748" v="1239" actId="1076"/>
          <ac:picMkLst>
            <pc:docMk/>
            <pc:sldMk cId="853947919" sldId="281"/>
            <ac:picMk id="6" creationId="{3BB909EC-1C9B-42B1-9A7D-B0C73659F3CC}"/>
          </ac:picMkLst>
        </pc:picChg>
      </pc:sldChg>
      <pc:sldChg chg="addSp delSp modSp new mod">
        <pc:chgData name="Maktab-Dar-Oghaz, Mahdi" userId="9169f625-881a-498b-8e8b-0264a4b1f9d5" providerId="ADAL" clId="{EB01BEC0-3E27-4CD8-BD70-10519DD186C3}" dt="2022-04-29T19:13:02.202" v="1260" actId="1076"/>
        <pc:sldMkLst>
          <pc:docMk/>
          <pc:sldMk cId="2436798440" sldId="282"/>
        </pc:sldMkLst>
        <pc:spChg chg="del">
          <ac:chgData name="Maktab-Dar-Oghaz, Mahdi" userId="9169f625-881a-498b-8e8b-0264a4b1f9d5" providerId="ADAL" clId="{EB01BEC0-3E27-4CD8-BD70-10519DD186C3}" dt="2022-04-29T19:01:18.679" v="1189"/>
          <ac:spMkLst>
            <pc:docMk/>
            <pc:sldMk cId="2436798440" sldId="282"/>
            <ac:spMk id="2" creationId="{CDDF33F7-1FD8-4C1F-B701-507F3A54043D}"/>
          </ac:spMkLst>
        </pc:spChg>
        <pc:spChg chg="mod">
          <ac:chgData name="Maktab-Dar-Oghaz, Mahdi" userId="9169f625-881a-498b-8e8b-0264a4b1f9d5" providerId="ADAL" clId="{EB01BEC0-3E27-4CD8-BD70-10519DD186C3}" dt="2022-04-29T19:12:56.659" v="1258" actId="14100"/>
          <ac:spMkLst>
            <pc:docMk/>
            <pc:sldMk cId="2436798440" sldId="282"/>
            <ac:spMk id="3" creationId="{75003E78-523E-4BDF-B0BE-B923AEF8FAC6}"/>
          </ac:spMkLst>
        </pc:spChg>
        <pc:spChg chg="add mod">
          <ac:chgData name="Maktab-Dar-Oghaz, Mahdi" userId="9169f625-881a-498b-8e8b-0264a4b1f9d5" providerId="ADAL" clId="{EB01BEC0-3E27-4CD8-BD70-10519DD186C3}" dt="2022-04-29T19:01:18.679" v="1189"/>
          <ac:spMkLst>
            <pc:docMk/>
            <pc:sldMk cId="2436798440" sldId="282"/>
            <ac:spMk id="4" creationId="{38FB3E47-D609-45FB-801E-908F207621CD}"/>
          </ac:spMkLst>
        </pc:spChg>
        <pc:picChg chg="add mod">
          <ac:chgData name="Maktab-Dar-Oghaz, Mahdi" userId="9169f625-881a-498b-8e8b-0264a4b1f9d5" providerId="ADAL" clId="{EB01BEC0-3E27-4CD8-BD70-10519DD186C3}" dt="2022-04-29T19:13:02.202" v="1260" actId="1076"/>
          <ac:picMkLst>
            <pc:docMk/>
            <pc:sldMk cId="2436798440" sldId="282"/>
            <ac:picMk id="5" creationId="{3E10AF3E-2676-4988-BCCA-92329A04D6BE}"/>
          </ac:picMkLst>
        </pc:picChg>
      </pc:sldChg>
      <pc:sldChg chg="addSp delSp modSp new mod">
        <pc:chgData name="Maktab-Dar-Oghaz, Mahdi" userId="9169f625-881a-498b-8e8b-0264a4b1f9d5" providerId="ADAL" clId="{EB01BEC0-3E27-4CD8-BD70-10519DD186C3}" dt="2022-04-29T19:15:43.240" v="1288" actId="1076"/>
        <pc:sldMkLst>
          <pc:docMk/>
          <pc:sldMk cId="1626132170" sldId="283"/>
        </pc:sldMkLst>
        <pc:spChg chg="del">
          <ac:chgData name="Maktab-Dar-Oghaz, Mahdi" userId="9169f625-881a-498b-8e8b-0264a4b1f9d5" providerId="ADAL" clId="{EB01BEC0-3E27-4CD8-BD70-10519DD186C3}" dt="2022-04-29T19:01:20.415" v="1190"/>
          <ac:spMkLst>
            <pc:docMk/>
            <pc:sldMk cId="1626132170" sldId="283"/>
            <ac:spMk id="2" creationId="{AE4148AA-633D-4A9F-B453-B6D1FD8B597A}"/>
          </ac:spMkLst>
        </pc:spChg>
        <pc:spChg chg="mod">
          <ac:chgData name="Maktab-Dar-Oghaz, Mahdi" userId="9169f625-881a-498b-8e8b-0264a4b1f9d5" providerId="ADAL" clId="{EB01BEC0-3E27-4CD8-BD70-10519DD186C3}" dt="2022-04-29T19:15:40.347" v="1287" actId="20577"/>
          <ac:spMkLst>
            <pc:docMk/>
            <pc:sldMk cId="1626132170" sldId="283"/>
            <ac:spMk id="3" creationId="{F58C1A35-292B-43A9-BC4E-AA64ACD12C8E}"/>
          </ac:spMkLst>
        </pc:spChg>
        <pc:spChg chg="add mod">
          <ac:chgData name="Maktab-Dar-Oghaz, Mahdi" userId="9169f625-881a-498b-8e8b-0264a4b1f9d5" providerId="ADAL" clId="{EB01BEC0-3E27-4CD8-BD70-10519DD186C3}" dt="2022-04-29T19:01:20.415" v="1190"/>
          <ac:spMkLst>
            <pc:docMk/>
            <pc:sldMk cId="1626132170" sldId="283"/>
            <ac:spMk id="4" creationId="{C3EBEC87-9EDB-4A04-8E17-BB823063FE19}"/>
          </ac:spMkLst>
        </pc:spChg>
        <pc:picChg chg="add mod">
          <ac:chgData name="Maktab-Dar-Oghaz, Mahdi" userId="9169f625-881a-498b-8e8b-0264a4b1f9d5" providerId="ADAL" clId="{EB01BEC0-3E27-4CD8-BD70-10519DD186C3}" dt="2022-04-29T19:15:43.240" v="1288" actId="1076"/>
          <ac:picMkLst>
            <pc:docMk/>
            <pc:sldMk cId="1626132170" sldId="283"/>
            <ac:picMk id="5" creationId="{05420E2B-029F-4FC3-ACE4-5B43DD7863CF}"/>
          </ac:picMkLst>
        </pc:picChg>
      </pc:sldChg>
      <pc:sldChg chg="addSp delSp modSp new mod">
        <pc:chgData name="Maktab-Dar-Oghaz, Mahdi" userId="9169f625-881a-498b-8e8b-0264a4b1f9d5" providerId="ADAL" clId="{EB01BEC0-3E27-4CD8-BD70-10519DD186C3}" dt="2022-04-29T19:18:19.691" v="1329"/>
        <pc:sldMkLst>
          <pc:docMk/>
          <pc:sldMk cId="2809734213" sldId="284"/>
        </pc:sldMkLst>
        <pc:spChg chg="del">
          <ac:chgData name="Maktab-Dar-Oghaz, Mahdi" userId="9169f625-881a-498b-8e8b-0264a4b1f9d5" providerId="ADAL" clId="{EB01BEC0-3E27-4CD8-BD70-10519DD186C3}" dt="2022-04-29T19:01:22.103" v="1191"/>
          <ac:spMkLst>
            <pc:docMk/>
            <pc:sldMk cId="2809734213" sldId="284"/>
            <ac:spMk id="2" creationId="{3301AD4C-7CDB-4C29-97F6-2628C660B988}"/>
          </ac:spMkLst>
        </pc:spChg>
        <pc:spChg chg="mod">
          <ac:chgData name="Maktab-Dar-Oghaz, Mahdi" userId="9169f625-881a-498b-8e8b-0264a4b1f9d5" providerId="ADAL" clId="{EB01BEC0-3E27-4CD8-BD70-10519DD186C3}" dt="2022-04-29T19:18:19.691" v="1329"/>
          <ac:spMkLst>
            <pc:docMk/>
            <pc:sldMk cId="2809734213" sldId="284"/>
            <ac:spMk id="3" creationId="{612DC1F3-D584-440A-B4C6-1AA77D54110E}"/>
          </ac:spMkLst>
        </pc:spChg>
        <pc:spChg chg="add mod">
          <ac:chgData name="Maktab-Dar-Oghaz, Mahdi" userId="9169f625-881a-498b-8e8b-0264a4b1f9d5" providerId="ADAL" clId="{EB01BEC0-3E27-4CD8-BD70-10519DD186C3}" dt="2022-04-29T19:01:22.103" v="1191"/>
          <ac:spMkLst>
            <pc:docMk/>
            <pc:sldMk cId="2809734213" sldId="284"/>
            <ac:spMk id="4" creationId="{DEF82F4A-A6DC-4033-9687-CA7C3C91E68F}"/>
          </ac:spMkLst>
        </pc:spChg>
      </pc:sldChg>
      <pc:sldChg chg="addSp delSp modSp new mod">
        <pc:chgData name="Maktab-Dar-Oghaz, Mahdi" userId="9169f625-881a-498b-8e8b-0264a4b1f9d5" providerId="ADAL" clId="{EB01BEC0-3E27-4CD8-BD70-10519DD186C3}" dt="2022-04-29T19:19:32.986" v="1366" actId="207"/>
        <pc:sldMkLst>
          <pc:docMk/>
          <pc:sldMk cId="3617793275" sldId="285"/>
        </pc:sldMkLst>
        <pc:spChg chg="del">
          <ac:chgData name="Maktab-Dar-Oghaz, Mahdi" userId="9169f625-881a-498b-8e8b-0264a4b1f9d5" providerId="ADAL" clId="{EB01BEC0-3E27-4CD8-BD70-10519DD186C3}" dt="2022-04-29T19:01:24.079" v="1192"/>
          <ac:spMkLst>
            <pc:docMk/>
            <pc:sldMk cId="3617793275" sldId="285"/>
            <ac:spMk id="2" creationId="{B97D7AB0-D16C-4A36-A22F-E11F6A0BC213}"/>
          </ac:spMkLst>
        </pc:spChg>
        <pc:spChg chg="mod">
          <ac:chgData name="Maktab-Dar-Oghaz, Mahdi" userId="9169f625-881a-498b-8e8b-0264a4b1f9d5" providerId="ADAL" clId="{EB01BEC0-3E27-4CD8-BD70-10519DD186C3}" dt="2022-04-29T19:19:32.986" v="1366" actId="207"/>
          <ac:spMkLst>
            <pc:docMk/>
            <pc:sldMk cId="3617793275" sldId="285"/>
            <ac:spMk id="3" creationId="{E3FF1697-BC38-46CA-86A6-582F28AEF07C}"/>
          </ac:spMkLst>
        </pc:spChg>
        <pc:spChg chg="add mod">
          <ac:chgData name="Maktab-Dar-Oghaz, Mahdi" userId="9169f625-881a-498b-8e8b-0264a4b1f9d5" providerId="ADAL" clId="{EB01BEC0-3E27-4CD8-BD70-10519DD186C3}" dt="2022-04-29T19:01:24.079" v="1192"/>
          <ac:spMkLst>
            <pc:docMk/>
            <pc:sldMk cId="3617793275" sldId="285"/>
            <ac:spMk id="4" creationId="{36D9917A-85C8-42CB-920E-2D1E90ADDEFD}"/>
          </ac:spMkLst>
        </pc:spChg>
      </pc:sldChg>
      <pc:sldChg chg="addSp delSp modSp new mod">
        <pc:chgData name="Maktab-Dar-Oghaz, Mahdi" userId="9169f625-881a-498b-8e8b-0264a4b1f9d5" providerId="ADAL" clId="{EB01BEC0-3E27-4CD8-BD70-10519DD186C3}" dt="2022-04-29T19:52:43.400" v="1642" actId="1076"/>
        <pc:sldMkLst>
          <pc:docMk/>
          <pc:sldMk cId="4003777415" sldId="286"/>
        </pc:sldMkLst>
        <pc:spChg chg="del">
          <ac:chgData name="Maktab-Dar-Oghaz, Mahdi" userId="9169f625-881a-498b-8e8b-0264a4b1f9d5" providerId="ADAL" clId="{EB01BEC0-3E27-4CD8-BD70-10519DD186C3}" dt="2022-04-29T19:01:25.855" v="1193"/>
          <ac:spMkLst>
            <pc:docMk/>
            <pc:sldMk cId="4003777415" sldId="286"/>
            <ac:spMk id="2" creationId="{06847643-C22D-4825-8D14-F1EE9D324D45}"/>
          </ac:spMkLst>
        </pc:spChg>
        <pc:spChg chg="mod">
          <ac:chgData name="Maktab-Dar-Oghaz, Mahdi" userId="9169f625-881a-498b-8e8b-0264a4b1f9d5" providerId="ADAL" clId="{EB01BEC0-3E27-4CD8-BD70-10519DD186C3}" dt="2022-04-29T19:52:00.730" v="1603" actId="20577"/>
          <ac:spMkLst>
            <pc:docMk/>
            <pc:sldMk cId="4003777415" sldId="286"/>
            <ac:spMk id="3" creationId="{23B2FD85-AF9E-42BF-8B5D-62A22B10F117}"/>
          </ac:spMkLst>
        </pc:spChg>
        <pc:spChg chg="add mod">
          <ac:chgData name="Maktab-Dar-Oghaz, Mahdi" userId="9169f625-881a-498b-8e8b-0264a4b1f9d5" providerId="ADAL" clId="{EB01BEC0-3E27-4CD8-BD70-10519DD186C3}" dt="2022-04-29T19:01:25.855" v="1193"/>
          <ac:spMkLst>
            <pc:docMk/>
            <pc:sldMk cId="4003777415" sldId="286"/>
            <ac:spMk id="4" creationId="{C97FC6AA-B928-4876-8370-55AF7B8523DB}"/>
          </ac:spMkLst>
        </pc:spChg>
        <pc:spChg chg="add mod">
          <ac:chgData name="Maktab-Dar-Oghaz, Mahdi" userId="9169f625-881a-498b-8e8b-0264a4b1f9d5" providerId="ADAL" clId="{EB01BEC0-3E27-4CD8-BD70-10519DD186C3}" dt="2022-04-29T19:52:43.400" v="1642" actId="1076"/>
          <ac:spMkLst>
            <pc:docMk/>
            <pc:sldMk cId="4003777415" sldId="286"/>
            <ac:spMk id="6" creationId="{7D23BA81-84FD-429A-9622-544B2DF83CAB}"/>
          </ac:spMkLst>
        </pc:spChg>
      </pc:sldChg>
      <pc:sldChg chg="addSp delSp modSp new mod ord">
        <pc:chgData name="Maktab-Dar-Oghaz, Mahdi" userId="9169f625-881a-498b-8e8b-0264a4b1f9d5" providerId="ADAL" clId="{EB01BEC0-3E27-4CD8-BD70-10519DD186C3}" dt="2022-04-29T19:50:01.354" v="1526" actId="113"/>
        <pc:sldMkLst>
          <pc:docMk/>
          <pc:sldMk cId="1348228972" sldId="287"/>
        </pc:sldMkLst>
        <pc:spChg chg="mod">
          <ac:chgData name="Maktab-Dar-Oghaz, Mahdi" userId="9169f625-881a-498b-8e8b-0264a4b1f9d5" providerId="ADAL" clId="{EB01BEC0-3E27-4CD8-BD70-10519DD186C3}" dt="2022-04-29T19:43:37.473" v="1464" actId="404"/>
          <ac:spMkLst>
            <pc:docMk/>
            <pc:sldMk cId="1348228972" sldId="287"/>
            <ac:spMk id="2" creationId="{4CC9E0B6-8439-4839-913E-81AEFD785DC6}"/>
          </ac:spMkLst>
        </pc:spChg>
        <pc:spChg chg="mod">
          <ac:chgData name="Maktab-Dar-Oghaz, Mahdi" userId="9169f625-881a-498b-8e8b-0264a4b1f9d5" providerId="ADAL" clId="{EB01BEC0-3E27-4CD8-BD70-10519DD186C3}" dt="2022-04-29T19:50:01.354" v="1526" actId="113"/>
          <ac:spMkLst>
            <pc:docMk/>
            <pc:sldMk cId="1348228972" sldId="287"/>
            <ac:spMk id="3" creationId="{5C3D6F32-7327-4775-922E-4EEB28CB161F}"/>
          </ac:spMkLst>
        </pc:spChg>
        <pc:spChg chg="add del">
          <ac:chgData name="Maktab-Dar-Oghaz, Mahdi" userId="9169f625-881a-498b-8e8b-0264a4b1f9d5" providerId="ADAL" clId="{EB01BEC0-3E27-4CD8-BD70-10519DD186C3}" dt="2022-04-29T19:43:29.153" v="1459" actId="22"/>
          <ac:spMkLst>
            <pc:docMk/>
            <pc:sldMk cId="1348228972" sldId="287"/>
            <ac:spMk id="5" creationId="{863AD014-9262-4982-8957-4F26CD1A6C7D}"/>
          </ac:spMkLst>
        </pc:spChg>
      </pc:sldChg>
      <pc:sldChg chg="addSp modSp new mod">
        <pc:chgData name="Maktab-Dar-Oghaz, Mahdi" userId="9169f625-881a-498b-8e8b-0264a4b1f9d5" providerId="ADAL" clId="{EB01BEC0-3E27-4CD8-BD70-10519DD186C3}" dt="2022-04-29T20:43:45.364" v="1732" actId="14100"/>
        <pc:sldMkLst>
          <pc:docMk/>
          <pc:sldMk cId="3863359032" sldId="288"/>
        </pc:sldMkLst>
        <pc:spChg chg="mod">
          <ac:chgData name="Maktab-Dar-Oghaz, Mahdi" userId="9169f625-881a-498b-8e8b-0264a4b1f9d5" providerId="ADAL" clId="{EB01BEC0-3E27-4CD8-BD70-10519DD186C3}" dt="2022-04-29T19:43:43.251" v="1469" actId="404"/>
          <ac:spMkLst>
            <pc:docMk/>
            <pc:sldMk cId="3863359032" sldId="288"/>
            <ac:spMk id="2" creationId="{9BE30AB7-A2D9-44FD-9FE2-7AFE97234543}"/>
          </ac:spMkLst>
        </pc:spChg>
        <pc:spChg chg="mod">
          <ac:chgData name="Maktab-Dar-Oghaz, Mahdi" userId="9169f625-881a-498b-8e8b-0264a4b1f9d5" providerId="ADAL" clId="{EB01BEC0-3E27-4CD8-BD70-10519DD186C3}" dt="2022-04-29T20:43:45.364" v="1732" actId="14100"/>
          <ac:spMkLst>
            <pc:docMk/>
            <pc:sldMk cId="3863359032" sldId="288"/>
            <ac:spMk id="3" creationId="{CB0688ED-5575-48AD-BBFC-182DACBB926B}"/>
          </ac:spMkLst>
        </pc:spChg>
        <pc:picChg chg="add mod">
          <ac:chgData name="Maktab-Dar-Oghaz, Mahdi" userId="9169f625-881a-498b-8e8b-0264a4b1f9d5" providerId="ADAL" clId="{EB01BEC0-3E27-4CD8-BD70-10519DD186C3}" dt="2022-04-29T20:43:42.544" v="1731" actId="1076"/>
          <ac:picMkLst>
            <pc:docMk/>
            <pc:sldMk cId="3863359032" sldId="288"/>
            <ac:picMk id="4" creationId="{DB696141-2922-4871-9051-59572D43917A}"/>
          </ac:picMkLst>
        </pc:picChg>
      </pc:sldChg>
      <pc:sldChg chg="modSp new mod">
        <pc:chgData name="Maktab-Dar-Oghaz, Mahdi" userId="9169f625-881a-498b-8e8b-0264a4b1f9d5" providerId="ADAL" clId="{EB01BEC0-3E27-4CD8-BD70-10519DD186C3}" dt="2022-04-29T20:57:33.109" v="1797" actId="27636"/>
        <pc:sldMkLst>
          <pc:docMk/>
          <pc:sldMk cId="3947345426" sldId="289"/>
        </pc:sldMkLst>
        <pc:spChg chg="mod">
          <ac:chgData name="Maktab-Dar-Oghaz, Mahdi" userId="9169f625-881a-498b-8e8b-0264a4b1f9d5" providerId="ADAL" clId="{EB01BEC0-3E27-4CD8-BD70-10519DD186C3}" dt="2022-04-29T19:43:48.141" v="1474" actId="404"/>
          <ac:spMkLst>
            <pc:docMk/>
            <pc:sldMk cId="3947345426" sldId="289"/>
            <ac:spMk id="2" creationId="{3D0C17E1-9E4C-4446-8758-6D1DADC219DA}"/>
          </ac:spMkLst>
        </pc:spChg>
        <pc:spChg chg="mod">
          <ac:chgData name="Maktab-Dar-Oghaz, Mahdi" userId="9169f625-881a-498b-8e8b-0264a4b1f9d5" providerId="ADAL" clId="{EB01BEC0-3E27-4CD8-BD70-10519DD186C3}" dt="2022-04-29T20:57:33.109" v="1797" actId="27636"/>
          <ac:spMkLst>
            <pc:docMk/>
            <pc:sldMk cId="3947345426" sldId="289"/>
            <ac:spMk id="3" creationId="{B4798E47-90AC-4AF2-B2A7-34425A2D7A2E}"/>
          </ac:spMkLst>
        </pc:spChg>
      </pc:sldChg>
      <pc:sldChg chg="addSp modSp new mod">
        <pc:chgData name="Maktab-Dar-Oghaz, Mahdi" userId="9169f625-881a-498b-8e8b-0264a4b1f9d5" providerId="ADAL" clId="{EB01BEC0-3E27-4CD8-BD70-10519DD186C3}" dt="2022-04-29T20:57:56.371" v="1800" actId="1076"/>
        <pc:sldMkLst>
          <pc:docMk/>
          <pc:sldMk cId="3287350833" sldId="290"/>
        </pc:sldMkLst>
        <pc:spChg chg="mod">
          <ac:chgData name="Maktab-Dar-Oghaz, Mahdi" userId="9169f625-881a-498b-8e8b-0264a4b1f9d5" providerId="ADAL" clId="{EB01BEC0-3E27-4CD8-BD70-10519DD186C3}" dt="2022-04-29T19:43:52.203" v="1479" actId="404"/>
          <ac:spMkLst>
            <pc:docMk/>
            <pc:sldMk cId="3287350833" sldId="290"/>
            <ac:spMk id="2" creationId="{7F560DAE-8C3B-4EE3-AD2D-DFD6425D8FD6}"/>
          </ac:spMkLst>
        </pc:spChg>
        <pc:spChg chg="mod">
          <ac:chgData name="Maktab-Dar-Oghaz, Mahdi" userId="9169f625-881a-498b-8e8b-0264a4b1f9d5" providerId="ADAL" clId="{EB01BEC0-3E27-4CD8-BD70-10519DD186C3}" dt="2022-04-29T20:57:01.355" v="1789" actId="20577"/>
          <ac:spMkLst>
            <pc:docMk/>
            <pc:sldMk cId="3287350833" sldId="290"/>
            <ac:spMk id="3" creationId="{D11AEC0F-BD8F-4B42-B012-CF979441AB93}"/>
          </ac:spMkLst>
        </pc:spChg>
        <pc:graphicFrameChg chg="add mod">
          <ac:chgData name="Maktab-Dar-Oghaz, Mahdi" userId="9169f625-881a-498b-8e8b-0264a4b1f9d5" providerId="ADAL" clId="{EB01BEC0-3E27-4CD8-BD70-10519DD186C3}" dt="2022-04-29T20:57:56.371" v="1800" actId="1076"/>
          <ac:graphicFrameMkLst>
            <pc:docMk/>
            <pc:sldMk cId="3287350833" sldId="290"/>
            <ac:graphicFrameMk id="4" creationId="{696E918D-C42B-4DE8-8688-997D3A77D0F9}"/>
          </ac:graphicFrameMkLst>
        </pc:graphicFrameChg>
      </pc:sldChg>
      <pc:sldChg chg="addSp modSp new mod">
        <pc:chgData name="Maktab-Dar-Oghaz, Mahdi" userId="9169f625-881a-498b-8e8b-0264a4b1f9d5" providerId="ADAL" clId="{EB01BEC0-3E27-4CD8-BD70-10519DD186C3}" dt="2022-04-29T21:00:54.747" v="1845" actId="1076"/>
        <pc:sldMkLst>
          <pc:docMk/>
          <pc:sldMk cId="1346703426" sldId="291"/>
        </pc:sldMkLst>
        <pc:spChg chg="mod">
          <ac:chgData name="Maktab-Dar-Oghaz, Mahdi" userId="9169f625-881a-498b-8e8b-0264a4b1f9d5" providerId="ADAL" clId="{EB01BEC0-3E27-4CD8-BD70-10519DD186C3}" dt="2022-04-29T19:43:57.117" v="1484" actId="404"/>
          <ac:spMkLst>
            <pc:docMk/>
            <pc:sldMk cId="1346703426" sldId="291"/>
            <ac:spMk id="2" creationId="{4E01EA4E-8895-46CE-927A-3303A94A920E}"/>
          </ac:spMkLst>
        </pc:spChg>
        <pc:spChg chg="mod">
          <ac:chgData name="Maktab-Dar-Oghaz, Mahdi" userId="9169f625-881a-498b-8e8b-0264a4b1f9d5" providerId="ADAL" clId="{EB01BEC0-3E27-4CD8-BD70-10519DD186C3}" dt="2022-04-29T21:00:51.160" v="1844" actId="207"/>
          <ac:spMkLst>
            <pc:docMk/>
            <pc:sldMk cId="1346703426" sldId="291"/>
            <ac:spMk id="3" creationId="{61F31645-0D9D-4727-AF71-F1465BD976DA}"/>
          </ac:spMkLst>
        </pc:spChg>
        <pc:picChg chg="add mod">
          <ac:chgData name="Maktab-Dar-Oghaz, Mahdi" userId="9169f625-881a-498b-8e8b-0264a4b1f9d5" providerId="ADAL" clId="{EB01BEC0-3E27-4CD8-BD70-10519DD186C3}" dt="2022-04-29T21:00:54.747" v="1845" actId="1076"/>
          <ac:picMkLst>
            <pc:docMk/>
            <pc:sldMk cId="1346703426" sldId="291"/>
            <ac:picMk id="4" creationId="{8B987F05-097B-404B-AEC4-C07F59DBE9FB}"/>
          </ac:picMkLst>
        </pc:picChg>
      </pc:sldChg>
      <pc:sldChg chg="modSp new mod">
        <pc:chgData name="Maktab-Dar-Oghaz, Mahdi" userId="9169f625-881a-498b-8e8b-0264a4b1f9d5" providerId="ADAL" clId="{EB01BEC0-3E27-4CD8-BD70-10519DD186C3}" dt="2022-04-29T21:03:21.884" v="1870" actId="113"/>
        <pc:sldMkLst>
          <pc:docMk/>
          <pc:sldMk cId="3412992792" sldId="292"/>
        </pc:sldMkLst>
        <pc:spChg chg="mod">
          <ac:chgData name="Maktab-Dar-Oghaz, Mahdi" userId="9169f625-881a-498b-8e8b-0264a4b1f9d5" providerId="ADAL" clId="{EB01BEC0-3E27-4CD8-BD70-10519DD186C3}" dt="2022-04-29T19:44:01.721" v="1489" actId="404"/>
          <ac:spMkLst>
            <pc:docMk/>
            <pc:sldMk cId="3412992792" sldId="292"/>
            <ac:spMk id="2" creationId="{9BFB3D86-9BF9-472A-8D4F-E24E1DBF935E}"/>
          </ac:spMkLst>
        </pc:spChg>
        <pc:spChg chg="mod">
          <ac:chgData name="Maktab-Dar-Oghaz, Mahdi" userId="9169f625-881a-498b-8e8b-0264a4b1f9d5" providerId="ADAL" clId="{EB01BEC0-3E27-4CD8-BD70-10519DD186C3}" dt="2022-04-29T21:03:21.884" v="1870" actId="113"/>
          <ac:spMkLst>
            <pc:docMk/>
            <pc:sldMk cId="3412992792" sldId="292"/>
            <ac:spMk id="3" creationId="{E31D2C90-57C7-4573-90B6-E7F64E2591DB}"/>
          </ac:spMkLst>
        </pc:spChg>
      </pc:sldChg>
      <pc:sldChg chg="addSp modSp new mod">
        <pc:chgData name="Maktab-Dar-Oghaz, Mahdi" userId="9169f625-881a-498b-8e8b-0264a4b1f9d5" providerId="ADAL" clId="{EB01BEC0-3E27-4CD8-BD70-10519DD186C3}" dt="2022-05-01T19:01:43.198" v="2495" actId="20577"/>
        <pc:sldMkLst>
          <pc:docMk/>
          <pc:sldMk cId="133261950" sldId="293"/>
        </pc:sldMkLst>
        <pc:spChg chg="mod">
          <ac:chgData name="Maktab-Dar-Oghaz, Mahdi" userId="9169f625-881a-498b-8e8b-0264a4b1f9d5" providerId="ADAL" clId="{EB01BEC0-3E27-4CD8-BD70-10519DD186C3}" dt="2022-04-29T19:44:05.621" v="1494" actId="404"/>
          <ac:spMkLst>
            <pc:docMk/>
            <pc:sldMk cId="133261950" sldId="293"/>
            <ac:spMk id="2" creationId="{637BA036-BB2D-45C0-A927-45D346D5F563}"/>
          </ac:spMkLst>
        </pc:spChg>
        <pc:spChg chg="mod">
          <ac:chgData name="Maktab-Dar-Oghaz, Mahdi" userId="9169f625-881a-498b-8e8b-0264a4b1f9d5" providerId="ADAL" clId="{EB01BEC0-3E27-4CD8-BD70-10519DD186C3}" dt="2022-05-01T19:01:43.198" v="2495" actId="20577"/>
          <ac:spMkLst>
            <pc:docMk/>
            <pc:sldMk cId="133261950" sldId="293"/>
            <ac:spMk id="3" creationId="{0AF68F2B-8930-4E8C-AD86-23057005F7A6}"/>
          </ac:spMkLst>
        </pc:spChg>
        <pc:picChg chg="add mod">
          <ac:chgData name="Maktab-Dar-Oghaz, Mahdi" userId="9169f625-881a-498b-8e8b-0264a4b1f9d5" providerId="ADAL" clId="{EB01BEC0-3E27-4CD8-BD70-10519DD186C3}" dt="2022-05-01T19:01:02.883" v="2483" actId="1076"/>
          <ac:picMkLst>
            <pc:docMk/>
            <pc:sldMk cId="133261950" sldId="293"/>
            <ac:picMk id="4" creationId="{A2F36CCB-2141-84CE-D5EB-060AF580DF1C}"/>
          </ac:picMkLst>
        </pc:picChg>
      </pc:sldChg>
      <pc:sldChg chg="modSp new mod">
        <pc:chgData name="Maktab-Dar-Oghaz, Mahdi" userId="9169f625-881a-498b-8e8b-0264a4b1f9d5" providerId="ADAL" clId="{EB01BEC0-3E27-4CD8-BD70-10519DD186C3}" dt="2022-05-01T19:08:16.580" v="2618" actId="6549"/>
        <pc:sldMkLst>
          <pc:docMk/>
          <pc:sldMk cId="879999400" sldId="294"/>
        </pc:sldMkLst>
        <pc:spChg chg="mod">
          <ac:chgData name="Maktab-Dar-Oghaz, Mahdi" userId="9169f625-881a-498b-8e8b-0264a4b1f9d5" providerId="ADAL" clId="{EB01BEC0-3E27-4CD8-BD70-10519DD186C3}" dt="2022-04-29T19:44:09.945" v="1499" actId="404"/>
          <ac:spMkLst>
            <pc:docMk/>
            <pc:sldMk cId="879999400" sldId="294"/>
            <ac:spMk id="2" creationId="{3825E284-E0FB-4500-8A84-593E382915D3}"/>
          </ac:spMkLst>
        </pc:spChg>
        <pc:spChg chg="mod">
          <ac:chgData name="Maktab-Dar-Oghaz, Mahdi" userId="9169f625-881a-498b-8e8b-0264a4b1f9d5" providerId="ADAL" clId="{EB01BEC0-3E27-4CD8-BD70-10519DD186C3}" dt="2022-05-01T19:08:16.580" v="2618" actId="6549"/>
          <ac:spMkLst>
            <pc:docMk/>
            <pc:sldMk cId="879999400" sldId="294"/>
            <ac:spMk id="3" creationId="{F7F2AA79-987D-432D-881A-B6FFD2F84D60}"/>
          </ac:spMkLst>
        </pc:spChg>
      </pc:sldChg>
      <pc:sldChg chg="modSp new mod">
        <pc:chgData name="Maktab-Dar-Oghaz, Mahdi" userId="9169f625-881a-498b-8e8b-0264a4b1f9d5" providerId="ADAL" clId="{EB01BEC0-3E27-4CD8-BD70-10519DD186C3}" dt="2022-05-01T19:36:27.037" v="2653" actId="207"/>
        <pc:sldMkLst>
          <pc:docMk/>
          <pc:sldMk cId="926854401" sldId="295"/>
        </pc:sldMkLst>
        <pc:spChg chg="mod">
          <ac:chgData name="Maktab-Dar-Oghaz, Mahdi" userId="9169f625-881a-498b-8e8b-0264a4b1f9d5" providerId="ADAL" clId="{EB01BEC0-3E27-4CD8-BD70-10519DD186C3}" dt="2022-04-29T19:44:13.421" v="1504" actId="404"/>
          <ac:spMkLst>
            <pc:docMk/>
            <pc:sldMk cId="926854401" sldId="295"/>
            <ac:spMk id="2" creationId="{3DBF2773-2BAE-44C6-82DB-13C8592CC21C}"/>
          </ac:spMkLst>
        </pc:spChg>
        <pc:spChg chg="mod">
          <ac:chgData name="Maktab-Dar-Oghaz, Mahdi" userId="9169f625-881a-498b-8e8b-0264a4b1f9d5" providerId="ADAL" clId="{EB01BEC0-3E27-4CD8-BD70-10519DD186C3}" dt="2022-05-01T19:36:27.037" v="2653" actId="207"/>
          <ac:spMkLst>
            <pc:docMk/>
            <pc:sldMk cId="926854401" sldId="295"/>
            <ac:spMk id="3" creationId="{C821803C-9307-4555-8C51-58D24478AB28}"/>
          </ac:spMkLst>
        </pc:spChg>
      </pc:sldChg>
      <pc:sldChg chg="modSp add mod">
        <pc:chgData name="Maktab-Dar-Oghaz, Mahdi" userId="9169f625-881a-498b-8e8b-0264a4b1f9d5" providerId="ADAL" clId="{EB01BEC0-3E27-4CD8-BD70-10519DD186C3}" dt="2022-04-29T21:07:12.718" v="1925" actId="6549"/>
        <pc:sldMkLst>
          <pc:docMk/>
          <pc:sldMk cId="1866824839" sldId="296"/>
        </pc:sldMkLst>
        <pc:spChg chg="mod">
          <ac:chgData name="Maktab-Dar-Oghaz, Mahdi" userId="9169f625-881a-498b-8e8b-0264a4b1f9d5" providerId="ADAL" clId="{EB01BEC0-3E27-4CD8-BD70-10519DD186C3}" dt="2022-04-29T21:07:12.718" v="1925" actId="6549"/>
          <ac:spMkLst>
            <pc:docMk/>
            <pc:sldMk cId="1866824839" sldId="296"/>
            <ac:spMk id="3" creationId="{E31D2C90-57C7-4573-90B6-E7F64E2591DB}"/>
          </ac:spMkLst>
        </pc:spChg>
      </pc:sldChg>
      <pc:sldChg chg="addSp modSp add mod">
        <pc:chgData name="Maktab-Dar-Oghaz, Mahdi" userId="9169f625-881a-498b-8e8b-0264a4b1f9d5" providerId="ADAL" clId="{EB01BEC0-3E27-4CD8-BD70-10519DD186C3}" dt="2022-04-29T21:06:57.579" v="1923" actId="27636"/>
        <pc:sldMkLst>
          <pc:docMk/>
          <pc:sldMk cId="4171710432" sldId="297"/>
        </pc:sldMkLst>
        <pc:spChg chg="mod">
          <ac:chgData name="Maktab-Dar-Oghaz, Mahdi" userId="9169f625-881a-498b-8e8b-0264a4b1f9d5" providerId="ADAL" clId="{EB01BEC0-3E27-4CD8-BD70-10519DD186C3}" dt="2022-04-29T21:06:57.579" v="1923" actId="27636"/>
          <ac:spMkLst>
            <pc:docMk/>
            <pc:sldMk cId="4171710432" sldId="297"/>
            <ac:spMk id="3" creationId="{E31D2C90-57C7-4573-90B6-E7F64E2591DB}"/>
          </ac:spMkLst>
        </pc:spChg>
        <pc:picChg chg="add mod modCrop">
          <ac:chgData name="Maktab-Dar-Oghaz, Mahdi" userId="9169f625-881a-498b-8e8b-0264a4b1f9d5" providerId="ADAL" clId="{EB01BEC0-3E27-4CD8-BD70-10519DD186C3}" dt="2022-04-29T21:06:53.987" v="1921" actId="1076"/>
          <ac:picMkLst>
            <pc:docMk/>
            <pc:sldMk cId="4171710432" sldId="297"/>
            <ac:picMk id="4" creationId="{1F357B3E-795D-4270-A36E-9AF87BDD9AAE}"/>
          </ac:picMkLst>
        </pc:picChg>
      </pc:sldChg>
      <pc:sldChg chg="modSp add mod">
        <pc:chgData name="Maktab-Dar-Oghaz, Mahdi" userId="9169f625-881a-498b-8e8b-0264a4b1f9d5" providerId="ADAL" clId="{EB01BEC0-3E27-4CD8-BD70-10519DD186C3}" dt="2022-04-29T21:09:40.914" v="2129" actId="20577"/>
        <pc:sldMkLst>
          <pc:docMk/>
          <pc:sldMk cId="1660367003" sldId="298"/>
        </pc:sldMkLst>
        <pc:spChg chg="mod">
          <ac:chgData name="Maktab-Dar-Oghaz, Mahdi" userId="9169f625-881a-498b-8e8b-0264a4b1f9d5" providerId="ADAL" clId="{EB01BEC0-3E27-4CD8-BD70-10519DD186C3}" dt="2022-04-29T21:09:40.914" v="2129" actId="20577"/>
          <ac:spMkLst>
            <pc:docMk/>
            <pc:sldMk cId="1660367003" sldId="298"/>
            <ac:spMk id="3" creationId="{E31D2C90-57C7-4573-90B6-E7F64E2591DB}"/>
          </ac:spMkLst>
        </pc:spChg>
      </pc:sldChg>
      <pc:sldChg chg="modSp add mod">
        <pc:chgData name="Maktab-Dar-Oghaz, Mahdi" userId="9169f625-881a-498b-8e8b-0264a4b1f9d5" providerId="ADAL" clId="{EB01BEC0-3E27-4CD8-BD70-10519DD186C3}" dt="2022-04-29T21:55:40.619" v="2164" actId="207"/>
        <pc:sldMkLst>
          <pc:docMk/>
          <pc:sldMk cId="539330397" sldId="299"/>
        </pc:sldMkLst>
        <pc:spChg chg="mod">
          <ac:chgData name="Maktab-Dar-Oghaz, Mahdi" userId="9169f625-881a-498b-8e8b-0264a4b1f9d5" providerId="ADAL" clId="{EB01BEC0-3E27-4CD8-BD70-10519DD186C3}" dt="2022-04-29T21:55:40.619" v="2164" actId="207"/>
          <ac:spMkLst>
            <pc:docMk/>
            <pc:sldMk cId="539330397" sldId="299"/>
            <ac:spMk id="3" creationId="{E31D2C90-57C7-4573-90B6-E7F64E2591DB}"/>
          </ac:spMkLst>
        </pc:spChg>
      </pc:sldChg>
      <pc:sldChg chg="addSp modSp add mod">
        <pc:chgData name="Maktab-Dar-Oghaz, Mahdi" userId="9169f625-881a-498b-8e8b-0264a4b1f9d5" providerId="ADAL" clId="{EB01BEC0-3E27-4CD8-BD70-10519DD186C3}" dt="2022-04-29T22:00:11.710" v="2268" actId="1076"/>
        <pc:sldMkLst>
          <pc:docMk/>
          <pc:sldMk cId="2258837097" sldId="300"/>
        </pc:sldMkLst>
        <pc:spChg chg="mod">
          <ac:chgData name="Maktab-Dar-Oghaz, Mahdi" userId="9169f625-881a-498b-8e8b-0264a4b1f9d5" providerId="ADAL" clId="{EB01BEC0-3E27-4CD8-BD70-10519DD186C3}" dt="2022-04-29T21:58:26.089" v="2246" actId="14100"/>
          <ac:spMkLst>
            <pc:docMk/>
            <pc:sldMk cId="2258837097" sldId="300"/>
            <ac:spMk id="3" creationId="{E31D2C90-57C7-4573-90B6-E7F64E2591DB}"/>
          </ac:spMkLst>
        </pc:spChg>
        <pc:spChg chg="add mod">
          <ac:chgData name="Maktab-Dar-Oghaz, Mahdi" userId="9169f625-881a-498b-8e8b-0264a4b1f9d5" providerId="ADAL" clId="{EB01BEC0-3E27-4CD8-BD70-10519DD186C3}" dt="2022-04-29T22:00:09.065" v="2267" actId="14100"/>
          <ac:spMkLst>
            <pc:docMk/>
            <pc:sldMk cId="2258837097" sldId="300"/>
            <ac:spMk id="6" creationId="{7467AB08-12F6-40A0-A69C-59400086C542}"/>
          </ac:spMkLst>
        </pc:spChg>
        <pc:picChg chg="add mod">
          <ac:chgData name="Maktab-Dar-Oghaz, Mahdi" userId="9169f625-881a-498b-8e8b-0264a4b1f9d5" providerId="ADAL" clId="{EB01BEC0-3E27-4CD8-BD70-10519DD186C3}" dt="2022-04-29T22:00:11.710" v="2268" actId="1076"/>
          <ac:picMkLst>
            <pc:docMk/>
            <pc:sldMk cId="2258837097" sldId="300"/>
            <ac:picMk id="4" creationId="{40A58E3E-4E32-4DF4-8C76-93475A6AE3E8}"/>
          </ac:picMkLst>
        </pc:picChg>
      </pc:sldChg>
      <pc:sldChg chg="modSp add mod">
        <pc:chgData name="Maktab-Dar-Oghaz, Mahdi" userId="9169f625-881a-498b-8e8b-0264a4b1f9d5" providerId="ADAL" clId="{EB01BEC0-3E27-4CD8-BD70-10519DD186C3}" dt="2022-05-01T18:57:43.704" v="2433" actId="207"/>
        <pc:sldMkLst>
          <pc:docMk/>
          <pc:sldMk cId="949112967" sldId="301"/>
        </pc:sldMkLst>
        <pc:spChg chg="mod">
          <ac:chgData name="Maktab-Dar-Oghaz, Mahdi" userId="9169f625-881a-498b-8e8b-0264a4b1f9d5" providerId="ADAL" clId="{EB01BEC0-3E27-4CD8-BD70-10519DD186C3}" dt="2022-05-01T18:57:43.704" v="2433" actId="207"/>
          <ac:spMkLst>
            <pc:docMk/>
            <pc:sldMk cId="949112967" sldId="301"/>
            <ac:spMk id="3" creationId="{E31D2C90-57C7-4573-90B6-E7F64E2591DB}"/>
          </ac:spMkLst>
        </pc:spChg>
      </pc:sldChg>
      <pc:sldChg chg="addSp modSp add mod">
        <pc:chgData name="Maktab-Dar-Oghaz, Mahdi" userId="9169f625-881a-498b-8e8b-0264a4b1f9d5" providerId="ADAL" clId="{EB01BEC0-3E27-4CD8-BD70-10519DD186C3}" dt="2022-05-01T19:00:49.723" v="2480"/>
        <pc:sldMkLst>
          <pc:docMk/>
          <pc:sldMk cId="2997543578" sldId="302"/>
        </pc:sldMkLst>
        <pc:spChg chg="mod">
          <ac:chgData name="Maktab-Dar-Oghaz, Mahdi" userId="9169f625-881a-498b-8e8b-0264a4b1f9d5" providerId="ADAL" clId="{EB01BEC0-3E27-4CD8-BD70-10519DD186C3}" dt="2022-05-01T19:00:37.213" v="2478" actId="207"/>
          <ac:spMkLst>
            <pc:docMk/>
            <pc:sldMk cId="2997543578" sldId="302"/>
            <ac:spMk id="3" creationId="{E31D2C90-57C7-4573-90B6-E7F64E2591DB}"/>
          </ac:spMkLst>
        </pc:spChg>
        <pc:picChg chg="add mod">
          <ac:chgData name="Maktab-Dar-Oghaz, Mahdi" userId="9169f625-881a-498b-8e8b-0264a4b1f9d5" providerId="ADAL" clId="{EB01BEC0-3E27-4CD8-BD70-10519DD186C3}" dt="2022-05-01T19:00:49.723" v="2480"/>
          <ac:picMkLst>
            <pc:docMk/>
            <pc:sldMk cId="2997543578" sldId="302"/>
            <ac:picMk id="4" creationId="{CAFBE0B3-4171-BA31-B853-06E48D4C44BF}"/>
          </ac:picMkLst>
        </pc:picChg>
      </pc:sldChg>
      <pc:sldChg chg="modSp add mod">
        <pc:chgData name="Maktab-Dar-Oghaz, Mahdi" userId="9169f625-881a-498b-8e8b-0264a4b1f9d5" providerId="ADAL" clId="{EB01BEC0-3E27-4CD8-BD70-10519DD186C3}" dt="2022-04-29T22:06:15.655" v="2288" actId="207"/>
        <pc:sldMkLst>
          <pc:docMk/>
          <pc:sldMk cId="42850130" sldId="303"/>
        </pc:sldMkLst>
        <pc:spChg chg="mod">
          <ac:chgData name="Maktab-Dar-Oghaz, Mahdi" userId="9169f625-881a-498b-8e8b-0264a4b1f9d5" providerId="ADAL" clId="{EB01BEC0-3E27-4CD8-BD70-10519DD186C3}" dt="2022-04-29T22:06:15.655" v="2288" actId="207"/>
          <ac:spMkLst>
            <pc:docMk/>
            <pc:sldMk cId="42850130" sldId="303"/>
            <ac:spMk id="3" creationId="{E31D2C90-57C7-4573-90B6-E7F64E2591DB}"/>
          </ac:spMkLst>
        </pc:spChg>
      </pc:sldChg>
      <pc:sldChg chg="modSp add mod">
        <pc:chgData name="Maktab-Dar-Oghaz, Mahdi" userId="9169f625-881a-498b-8e8b-0264a4b1f9d5" providerId="ADAL" clId="{EB01BEC0-3E27-4CD8-BD70-10519DD186C3}" dt="2022-04-29T22:09:53.699" v="2334" actId="404"/>
        <pc:sldMkLst>
          <pc:docMk/>
          <pc:sldMk cId="1336703978" sldId="304"/>
        </pc:sldMkLst>
        <pc:spChg chg="mod">
          <ac:chgData name="Maktab-Dar-Oghaz, Mahdi" userId="9169f625-881a-498b-8e8b-0264a4b1f9d5" providerId="ADAL" clId="{EB01BEC0-3E27-4CD8-BD70-10519DD186C3}" dt="2022-04-29T22:09:53.699" v="2334" actId="404"/>
          <ac:spMkLst>
            <pc:docMk/>
            <pc:sldMk cId="1336703978" sldId="304"/>
            <ac:spMk id="3" creationId="{E31D2C90-57C7-4573-90B6-E7F64E2591DB}"/>
          </ac:spMkLst>
        </pc:spChg>
      </pc:sldChg>
      <pc:sldChg chg="addSp delSp modSp add mod">
        <pc:chgData name="Maktab-Dar-Oghaz, Mahdi" userId="9169f625-881a-498b-8e8b-0264a4b1f9d5" providerId="ADAL" clId="{EB01BEC0-3E27-4CD8-BD70-10519DD186C3}" dt="2022-05-01T18:56:10.133" v="2417" actId="207"/>
        <pc:sldMkLst>
          <pc:docMk/>
          <pc:sldMk cId="2999064802" sldId="305"/>
        </pc:sldMkLst>
        <pc:spChg chg="mod">
          <ac:chgData name="Maktab-Dar-Oghaz, Mahdi" userId="9169f625-881a-498b-8e8b-0264a4b1f9d5" providerId="ADAL" clId="{EB01BEC0-3E27-4CD8-BD70-10519DD186C3}" dt="2022-05-01T18:56:10.133" v="2417" actId="207"/>
          <ac:spMkLst>
            <pc:docMk/>
            <pc:sldMk cId="2999064802" sldId="305"/>
            <ac:spMk id="3" creationId="{E31D2C90-57C7-4573-90B6-E7F64E2591DB}"/>
          </ac:spMkLst>
        </pc:spChg>
        <pc:picChg chg="add del mod">
          <ac:chgData name="Maktab-Dar-Oghaz, Mahdi" userId="9169f625-881a-498b-8e8b-0264a4b1f9d5" providerId="ADAL" clId="{EB01BEC0-3E27-4CD8-BD70-10519DD186C3}" dt="2022-04-29T22:18:04.528" v="2380" actId="21"/>
          <ac:picMkLst>
            <pc:docMk/>
            <pc:sldMk cId="2999064802" sldId="305"/>
            <ac:picMk id="4" creationId="{E23F9F55-41D1-4DC1-9B92-759441038C53}"/>
          </ac:picMkLst>
        </pc:picChg>
      </pc:sldChg>
      <pc:sldChg chg="addSp modSp add mod">
        <pc:chgData name="Maktab-Dar-Oghaz, Mahdi" userId="9169f625-881a-498b-8e8b-0264a4b1f9d5" providerId="ADAL" clId="{EB01BEC0-3E27-4CD8-BD70-10519DD186C3}" dt="2022-04-29T22:19:04.326" v="2398" actId="1076"/>
        <pc:sldMkLst>
          <pc:docMk/>
          <pc:sldMk cId="1637103936" sldId="306"/>
        </pc:sldMkLst>
        <pc:spChg chg="mod">
          <ac:chgData name="Maktab-Dar-Oghaz, Mahdi" userId="9169f625-881a-498b-8e8b-0264a4b1f9d5" providerId="ADAL" clId="{EB01BEC0-3E27-4CD8-BD70-10519DD186C3}" dt="2022-04-29T22:18:32.355" v="2390" actId="14100"/>
          <ac:spMkLst>
            <pc:docMk/>
            <pc:sldMk cId="1637103936" sldId="306"/>
            <ac:spMk id="3" creationId="{E31D2C90-57C7-4573-90B6-E7F64E2591DB}"/>
          </ac:spMkLst>
        </pc:spChg>
        <pc:spChg chg="add mod">
          <ac:chgData name="Maktab-Dar-Oghaz, Mahdi" userId="9169f625-881a-498b-8e8b-0264a4b1f9d5" providerId="ADAL" clId="{EB01BEC0-3E27-4CD8-BD70-10519DD186C3}" dt="2022-04-29T22:18:54.154" v="2396" actId="14100"/>
          <ac:spMkLst>
            <pc:docMk/>
            <pc:sldMk cId="1637103936" sldId="306"/>
            <ac:spMk id="6" creationId="{BE0CEBA2-86DE-40D7-B5C6-0606B05825B9}"/>
          </ac:spMkLst>
        </pc:spChg>
        <pc:picChg chg="add mod">
          <ac:chgData name="Maktab-Dar-Oghaz, Mahdi" userId="9169f625-881a-498b-8e8b-0264a4b1f9d5" providerId="ADAL" clId="{EB01BEC0-3E27-4CD8-BD70-10519DD186C3}" dt="2022-04-29T22:19:04.326" v="2398" actId="1076"/>
          <ac:picMkLst>
            <pc:docMk/>
            <pc:sldMk cId="1637103936" sldId="306"/>
            <ac:picMk id="4" creationId="{2ED67B99-1110-437A-B0B7-06628E2FFF78}"/>
          </ac:picMkLst>
        </pc:picChg>
      </pc:sldChg>
      <pc:sldChg chg="modSp add mod">
        <pc:chgData name="Maktab-Dar-Oghaz, Mahdi" userId="9169f625-881a-498b-8e8b-0264a4b1f9d5" providerId="ADAL" clId="{EB01BEC0-3E27-4CD8-BD70-10519DD186C3}" dt="2022-04-29T22:17:40.997" v="2376" actId="207"/>
        <pc:sldMkLst>
          <pc:docMk/>
          <pc:sldMk cId="3305747349" sldId="307"/>
        </pc:sldMkLst>
        <pc:spChg chg="mod">
          <ac:chgData name="Maktab-Dar-Oghaz, Mahdi" userId="9169f625-881a-498b-8e8b-0264a4b1f9d5" providerId="ADAL" clId="{EB01BEC0-3E27-4CD8-BD70-10519DD186C3}" dt="2022-04-29T22:17:40.997" v="2376" actId="207"/>
          <ac:spMkLst>
            <pc:docMk/>
            <pc:sldMk cId="3305747349" sldId="307"/>
            <ac:spMk id="3" creationId="{E31D2C90-57C7-4573-90B6-E7F64E2591DB}"/>
          </ac:spMkLst>
        </pc:spChg>
      </pc:sldChg>
      <pc:sldChg chg="addSp modSp add mod">
        <pc:chgData name="Maktab-Dar-Oghaz, Mahdi" userId="9169f625-881a-498b-8e8b-0264a4b1f9d5" providerId="ADAL" clId="{EB01BEC0-3E27-4CD8-BD70-10519DD186C3}" dt="2022-05-01T19:42:01.557" v="2772" actId="1076"/>
        <pc:sldMkLst>
          <pc:docMk/>
          <pc:sldMk cId="3033266263" sldId="308"/>
        </pc:sldMkLst>
        <pc:spChg chg="mod">
          <ac:chgData name="Maktab-Dar-Oghaz, Mahdi" userId="9169f625-881a-498b-8e8b-0264a4b1f9d5" providerId="ADAL" clId="{EB01BEC0-3E27-4CD8-BD70-10519DD186C3}" dt="2022-05-01T19:40:09.016" v="2768" actId="14100"/>
          <ac:spMkLst>
            <pc:docMk/>
            <pc:sldMk cId="3033266263" sldId="308"/>
            <ac:spMk id="3" creationId="{C821803C-9307-4555-8C51-58D24478AB28}"/>
          </ac:spMkLst>
        </pc:spChg>
        <pc:picChg chg="add mod modCrop">
          <ac:chgData name="Maktab-Dar-Oghaz, Mahdi" userId="9169f625-881a-498b-8e8b-0264a4b1f9d5" providerId="ADAL" clId="{EB01BEC0-3E27-4CD8-BD70-10519DD186C3}" dt="2022-05-01T19:42:01.557" v="2772" actId="1076"/>
          <ac:picMkLst>
            <pc:docMk/>
            <pc:sldMk cId="3033266263" sldId="308"/>
            <ac:picMk id="4" creationId="{20B70094-CA95-56A4-C26B-153599F64DDA}"/>
          </ac:picMkLst>
        </pc:picChg>
      </pc:sldChg>
      <pc:sldChg chg="modSp add mod">
        <pc:chgData name="Maktab-Dar-Oghaz, Mahdi" userId="9169f625-881a-498b-8e8b-0264a4b1f9d5" providerId="ADAL" clId="{EB01BEC0-3E27-4CD8-BD70-10519DD186C3}" dt="2022-05-01T19:54:09.751" v="2872" actId="207"/>
        <pc:sldMkLst>
          <pc:docMk/>
          <pc:sldMk cId="564276123" sldId="309"/>
        </pc:sldMkLst>
        <pc:spChg chg="mod">
          <ac:chgData name="Maktab-Dar-Oghaz, Mahdi" userId="9169f625-881a-498b-8e8b-0264a4b1f9d5" providerId="ADAL" clId="{EB01BEC0-3E27-4CD8-BD70-10519DD186C3}" dt="2022-05-01T19:54:09.751" v="2872" actId="207"/>
          <ac:spMkLst>
            <pc:docMk/>
            <pc:sldMk cId="564276123" sldId="309"/>
            <ac:spMk id="3" creationId="{C821803C-9307-4555-8C51-58D24478AB28}"/>
          </ac:spMkLst>
        </pc:spChg>
      </pc:sldChg>
      <pc:sldChg chg="modSp add mod">
        <pc:chgData name="Maktab-Dar-Oghaz, Mahdi" userId="9169f625-881a-498b-8e8b-0264a4b1f9d5" providerId="ADAL" clId="{EB01BEC0-3E27-4CD8-BD70-10519DD186C3}" dt="2022-05-01T19:59:11.979" v="2974" actId="207"/>
        <pc:sldMkLst>
          <pc:docMk/>
          <pc:sldMk cId="3491142024" sldId="310"/>
        </pc:sldMkLst>
        <pc:spChg chg="mod">
          <ac:chgData name="Maktab-Dar-Oghaz, Mahdi" userId="9169f625-881a-498b-8e8b-0264a4b1f9d5" providerId="ADAL" clId="{EB01BEC0-3E27-4CD8-BD70-10519DD186C3}" dt="2022-05-01T19:59:11.979" v="2974" actId="207"/>
          <ac:spMkLst>
            <pc:docMk/>
            <pc:sldMk cId="3491142024" sldId="310"/>
            <ac:spMk id="3" creationId="{C821803C-9307-4555-8C51-58D24478AB28}"/>
          </ac:spMkLst>
        </pc:spChg>
      </pc:sldChg>
      <pc:sldChg chg="modSp add mod">
        <pc:chgData name="Maktab-Dar-Oghaz, Mahdi" userId="9169f625-881a-498b-8e8b-0264a4b1f9d5" providerId="ADAL" clId="{EB01BEC0-3E27-4CD8-BD70-10519DD186C3}" dt="2022-05-01T19:43:37.967" v="2821" actId="313"/>
        <pc:sldMkLst>
          <pc:docMk/>
          <pc:sldMk cId="3257858220" sldId="311"/>
        </pc:sldMkLst>
        <pc:spChg chg="mod">
          <ac:chgData name="Maktab-Dar-Oghaz, Mahdi" userId="9169f625-881a-498b-8e8b-0264a4b1f9d5" providerId="ADAL" clId="{EB01BEC0-3E27-4CD8-BD70-10519DD186C3}" dt="2022-05-01T19:43:37.967" v="2821" actId="313"/>
          <ac:spMkLst>
            <pc:docMk/>
            <pc:sldMk cId="3257858220" sldId="311"/>
            <ac:spMk id="3" creationId="{C821803C-9307-4555-8C51-58D24478AB28}"/>
          </ac:spMkLst>
        </pc:spChg>
      </pc:sldChg>
      <pc:sldChg chg="add del">
        <pc:chgData name="Maktab-Dar-Oghaz, Mahdi" userId="9169f625-881a-498b-8e8b-0264a4b1f9d5" providerId="ADAL" clId="{EB01BEC0-3E27-4CD8-BD70-10519DD186C3}" dt="2022-05-01T19:59:16.267" v="2975" actId="47"/>
        <pc:sldMkLst>
          <pc:docMk/>
          <pc:sldMk cId="634032714" sldId="312"/>
        </pc:sldMkLst>
      </pc:sldChg>
      <pc:sldChg chg="modSp add mod ord">
        <pc:chgData name="Maktab-Dar-Oghaz, Mahdi" userId="9169f625-881a-498b-8e8b-0264a4b1f9d5" providerId="ADAL" clId="{EB01BEC0-3E27-4CD8-BD70-10519DD186C3}" dt="2022-05-01T19:56:30.691" v="2924"/>
        <pc:sldMkLst>
          <pc:docMk/>
          <pc:sldMk cId="884521455" sldId="313"/>
        </pc:sldMkLst>
        <pc:spChg chg="mod">
          <ac:chgData name="Maktab-Dar-Oghaz, Mahdi" userId="9169f625-881a-498b-8e8b-0264a4b1f9d5" providerId="ADAL" clId="{EB01BEC0-3E27-4CD8-BD70-10519DD186C3}" dt="2022-05-01T19:56:24.398" v="2922" actId="20577"/>
          <ac:spMkLst>
            <pc:docMk/>
            <pc:sldMk cId="884521455" sldId="313"/>
            <ac:spMk id="3" creationId="{C821803C-9307-4555-8C51-58D24478AB28}"/>
          </ac:spMkLst>
        </pc:spChg>
      </pc:sldChg>
    </pc:docChg>
  </pc:docChgLst>
  <pc:docChgLst>
    <pc:chgData name="Maktab-Dar-Oghaz, Mahdi" userId="9169f625-881a-498b-8e8b-0264a4b1f9d5" providerId="ADAL" clId="{BE3856AE-F8DD-42BF-8941-329472A52DCB}"/>
    <pc:docChg chg="custSel modSld">
      <pc:chgData name="Maktab-Dar-Oghaz, Mahdi" userId="9169f625-881a-498b-8e8b-0264a4b1f9d5" providerId="ADAL" clId="{BE3856AE-F8DD-42BF-8941-329472A52DCB}" dt="2021-09-21T10:09:22.439" v="13" actId="478"/>
      <pc:docMkLst>
        <pc:docMk/>
      </pc:docMkLst>
      <pc:sldChg chg="addSp delSp modSp mod">
        <pc:chgData name="Maktab-Dar-Oghaz, Mahdi" userId="9169f625-881a-498b-8e8b-0264a4b1f9d5" providerId="ADAL" clId="{BE3856AE-F8DD-42BF-8941-329472A52DCB}" dt="2021-09-21T10:09:22.439" v="13" actId="478"/>
        <pc:sldMkLst>
          <pc:docMk/>
          <pc:sldMk cId="710842291" sldId="256"/>
        </pc:sldMkLst>
        <pc:spChg chg="mod">
          <ac:chgData name="Maktab-Dar-Oghaz, Mahdi" userId="9169f625-881a-498b-8e8b-0264a4b1f9d5" providerId="ADAL" clId="{BE3856AE-F8DD-42BF-8941-329472A52DCB}" dt="2021-09-21T10:09:16.456" v="11" actId="120"/>
          <ac:spMkLst>
            <pc:docMk/>
            <pc:sldMk cId="710842291" sldId="256"/>
            <ac:spMk id="2" creationId="{D2648A5A-9534-4310-93B3-F14A4858FD10}"/>
          </ac:spMkLst>
        </pc:spChg>
        <pc:spChg chg="del mod">
          <ac:chgData name="Maktab-Dar-Oghaz, Mahdi" userId="9169f625-881a-498b-8e8b-0264a4b1f9d5" providerId="ADAL" clId="{BE3856AE-F8DD-42BF-8941-329472A52DCB}" dt="2021-09-21T10:09:19.844" v="12" actId="478"/>
          <ac:spMkLst>
            <pc:docMk/>
            <pc:sldMk cId="710842291" sldId="256"/>
            <ac:spMk id="3" creationId="{740285D2-5074-4C7D-886D-E977ADAD944F}"/>
          </ac:spMkLst>
        </pc:spChg>
        <pc:spChg chg="add del mod">
          <ac:chgData name="Maktab-Dar-Oghaz, Mahdi" userId="9169f625-881a-498b-8e8b-0264a4b1f9d5" providerId="ADAL" clId="{BE3856AE-F8DD-42BF-8941-329472A52DCB}" dt="2021-09-21T10:09:22.439" v="13" actId="478"/>
          <ac:spMkLst>
            <pc:docMk/>
            <pc:sldMk cId="710842291" sldId="256"/>
            <ac:spMk id="5" creationId="{0B2D93E0-B050-420C-84EF-DDDEBFC39955}"/>
          </ac:spMkLst>
        </pc:spChg>
      </pc:sldChg>
    </pc:docChg>
  </pc:docChgLst>
  <pc:docChgLst>
    <pc:chgData name="Maktab-Dar-Oghaz, Mahdi" userId="9169f625-881a-498b-8e8b-0264a4b1f9d5" providerId="ADAL" clId="{1F58C2BC-862A-4278-9B6B-2D6C1E944BB5}"/>
    <pc:docChg chg="undo redo custSel addSld delSld modSld sldOrd">
      <pc:chgData name="Maktab-Dar-Oghaz, Mahdi" userId="9169f625-881a-498b-8e8b-0264a4b1f9d5" providerId="ADAL" clId="{1F58C2BC-862A-4278-9B6B-2D6C1E944BB5}" dt="2022-04-22T09:55:10.210" v="3205" actId="1076"/>
      <pc:docMkLst>
        <pc:docMk/>
      </pc:docMkLst>
      <pc:sldChg chg="modSp mod">
        <pc:chgData name="Maktab-Dar-Oghaz, Mahdi" userId="9169f625-881a-498b-8e8b-0264a4b1f9d5" providerId="ADAL" clId="{1F58C2BC-862A-4278-9B6B-2D6C1E944BB5}" dt="2022-04-18T15:13:24.581" v="165" actId="20577"/>
        <pc:sldMkLst>
          <pc:docMk/>
          <pc:sldMk cId="710842291" sldId="256"/>
        </pc:sldMkLst>
        <pc:spChg chg="mod">
          <ac:chgData name="Maktab-Dar-Oghaz, Mahdi" userId="9169f625-881a-498b-8e8b-0264a4b1f9d5" providerId="ADAL" clId="{1F58C2BC-862A-4278-9B6B-2D6C1E944BB5}" dt="2022-04-18T15:13:24.581" v="165" actId="20577"/>
          <ac:spMkLst>
            <pc:docMk/>
            <pc:sldMk cId="710842291" sldId="256"/>
            <ac:spMk id="2" creationId="{D2648A5A-9534-4310-93B3-F14A4858FD10}"/>
          </ac:spMkLst>
        </pc:spChg>
      </pc:sldChg>
      <pc:sldChg chg="modSp mod">
        <pc:chgData name="Maktab-Dar-Oghaz, Mahdi" userId="9169f625-881a-498b-8e8b-0264a4b1f9d5" providerId="ADAL" clId="{1F58C2BC-862A-4278-9B6B-2D6C1E944BB5}" dt="2022-04-19T21:29:28.480" v="1050" actId="20577"/>
        <pc:sldMkLst>
          <pc:docMk/>
          <pc:sldMk cId="1453461001" sldId="257"/>
        </pc:sldMkLst>
        <pc:spChg chg="mod">
          <ac:chgData name="Maktab-Dar-Oghaz, Mahdi" userId="9169f625-881a-498b-8e8b-0264a4b1f9d5" providerId="ADAL" clId="{1F58C2BC-862A-4278-9B6B-2D6C1E944BB5}" dt="2022-04-18T15:13:28.728" v="166" actId="207"/>
          <ac:spMkLst>
            <pc:docMk/>
            <pc:sldMk cId="1453461001" sldId="257"/>
            <ac:spMk id="2" creationId="{19F3859D-5A4D-49B0-B688-9FFC3E862261}"/>
          </ac:spMkLst>
        </pc:spChg>
        <pc:spChg chg="mod">
          <ac:chgData name="Maktab-Dar-Oghaz, Mahdi" userId="9169f625-881a-498b-8e8b-0264a4b1f9d5" providerId="ADAL" clId="{1F58C2BC-862A-4278-9B6B-2D6C1E944BB5}" dt="2022-04-19T21:29:28.480" v="1050" actId="20577"/>
          <ac:spMkLst>
            <pc:docMk/>
            <pc:sldMk cId="1453461001" sldId="257"/>
            <ac:spMk id="3" creationId="{489183CB-4951-44B3-B2D7-EC7CA42BD512}"/>
          </ac:spMkLst>
        </pc:spChg>
      </pc:sldChg>
      <pc:sldChg chg="modSp new mod">
        <pc:chgData name="Maktab-Dar-Oghaz, Mahdi" userId="9169f625-881a-498b-8e8b-0264a4b1f9d5" providerId="ADAL" clId="{1F58C2BC-862A-4278-9B6B-2D6C1E944BB5}" dt="2022-04-19T21:37:56.436" v="1505" actId="207"/>
        <pc:sldMkLst>
          <pc:docMk/>
          <pc:sldMk cId="3209281717" sldId="258"/>
        </pc:sldMkLst>
        <pc:spChg chg="mod">
          <ac:chgData name="Maktab-Dar-Oghaz, Mahdi" userId="9169f625-881a-498b-8e8b-0264a4b1f9d5" providerId="ADAL" clId="{1F58C2BC-862A-4278-9B6B-2D6C1E944BB5}" dt="2022-04-19T21:29:47.896" v="1055" actId="404"/>
          <ac:spMkLst>
            <pc:docMk/>
            <pc:sldMk cId="3209281717" sldId="258"/>
            <ac:spMk id="2" creationId="{4F9F6842-B04D-4C37-908F-6AF776757F6C}"/>
          </ac:spMkLst>
        </pc:spChg>
        <pc:spChg chg="mod">
          <ac:chgData name="Maktab-Dar-Oghaz, Mahdi" userId="9169f625-881a-498b-8e8b-0264a4b1f9d5" providerId="ADAL" clId="{1F58C2BC-862A-4278-9B6B-2D6C1E944BB5}" dt="2022-04-19T21:37:56.436" v="1505" actId="207"/>
          <ac:spMkLst>
            <pc:docMk/>
            <pc:sldMk cId="3209281717" sldId="258"/>
            <ac:spMk id="3" creationId="{18BD3945-CA06-4F32-BC1C-FA4429A34725}"/>
          </ac:spMkLst>
        </pc:spChg>
      </pc:sldChg>
      <pc:sldChg chg="modSp new mod">
        <pc:chgData name="Maktab-Dar-Oghaz, Mahdi" userId="9169f625-881a-498b-8e8b-0264a4b1f9d5" providerId="ADAL" clId="{1F58C2BC-862A-4278-9B6B-2D6C1E944BB5}" dt="2022-04-20T22:53:53.543" v="3121"/>
        <pc:sldMkLst>
          <pc:docMk/>
          <pc:sldMk cId="2062958538" sldId="259"/>
        </pc:sldMkLst>
        <pc:spChg chg="mod">
          <ac:chgData name="Maktab-Dar-Oghaz, Mahdi" userId="9169f625-881a-498b-8e8b-0264a4b1f9d5" providerId="ADAL" clId="{1F58C2BC-862A-4278-9B6B-2D6C1E944BB5}" dt="2022-04-19T21:36:47.819" v="1429" actId="404"/>
          <ac:spMkLst>
            <pc:docMk/>
            <pc:sldMk cId="2062958538" sldId="259"/>
            <ac:spMk id="2" creationId="{1A172913-4041-4A4C-BCDD-027AD2E5B7AD}"/>
          </ac:spMkLst>
        </pc:spChg>
        <pc:spChg chg="mod">
          <ac:chgData name="Maktab-Dar-Oghaz, Mahdi" userId="9169f625-881a-498b-8e8b-0264a4b1f9d5" providerId="ADAL" clId="{1F58C2BC-862A-4278-9B6B-2D6C1E944BB5}" dt="2022-04-20T22:53:53.543" v="3121"/>
          <ac:spMkLst>
            <pc:docMk/>
            <pc:sldMk cId="2062958538" sldId="259"/>
            <ac:spMk id="3" creationId="{5392B62C-78F7-489C-8FA1-615403F5FF0B}"/>
          </ac:spMkLst>
        </pc:spChg>
      </pc:sldChg>
      <pc:sldChg chg="modSp new mod">
        <pc:chgData name="Maktab-Dar-Oghaz, Mahdi" userId="9169f625-881a-498b-8e8b-0264a4b1f9d5" providerId="ADAL" clId="{1F58C2BC-862A-4278-9B6B-2D6C1E944BB5}" dt="2022-04-19T22:21:23.999" v="2158" actId="20577"/>
        <pc:sldMkLst>
          <pc:docMk/>
          <pc:sldMk cId="4014761305" sldId="260"/>
        </pc:sldMkLst>
        <pc:spChg chg="mod">
          <ac:chgData name="Maktab-Dar-Oghaz, Mahdi" userId="9169f625-881a-498b-8e8b-0264a4b1f9d5" providerId="ADAL" clId="{1F58C2BC-862A-4278-9B6B-2D6C1E944BB5}" dt="2022-04-19T22:10:32.864" v="1919" actId="404"/>
          <ac:spMkLst>
            <pc:docMk/>
            <pc:sldMk cId="4014761305" sldId="260"/>
            <ac:spMk id="2" creationId="{36396FF5-EAE3-4A70-BB10-9B49C99CD086}"/>
          </ac:spMkLst>
        </pc:spChg>
        <pc:spChg chg="mod">
          <ac:chgData name="Maktab-Dar-Oghaz, Mahdi" userId="9169f625-881a-498b-8e8b-0264a4b1f9d5" providerId="ADAL" clId="{1F58C2BC-862A-4278-9B6B-2D6C1E944BB5}" dt="2022-04-19T22:21:23.999" v="2158" actId="20577"/>
          <ac:spMkLst>
            <pc:docMk/>
            <pc:sldMk cId="4014761305" sldId="260"/>
            <ac:spMk id="3" creationId="{7FE8C3BC-86EC-4A3F-8767-9D9A2DD57703}"/>
          </ac:spMkLst>
        </pc:spChg>
      </pc:sldChg>
      <pc:sldChg chg="modSp add mod">
        <pc:chgData name="Maktab-Dar-Oghaz, Mahdi" userId="9169f625-881a-498b-8e8b-0264a4b1f9d5" providerId="ADAL" clId="{1F58C2BC-862A-4278-9B6B-2D6C1E944BB5}" dt="2022-04-19T22:10:10.443" v="1915" actId="20577"/>
        <pc:sldMkLst>
          <pc:docMk/>
          <pc:sldMk cId="4155834348" sldId="261"/>
        </pc:sldMkLst>
        <pc:spChg chg="mod">
          <ac:chgData name="Maktab-Dar-Oghaz, Mahdi" userId="9169f625-881a-498b-8e8b-0264a4b1f9d5" providerId="ADAL" clId="{1F58C2BC-862A-4278-9B6B-2D6C1E944BB5}" dt="2022-04-19T22:10:10.443" v="1915" actId="20577"/>
          <ac:spMkLst>
            <pc:docMk/>
            <pc:sldMk cId="4155834348" sldId="261"/>
            <ac:spMk id="3" creationId="{5392B62C-78F7-489C-8FA1-615403F5FF0B}"/>
          </ac:spMkLst>
        </pc:spChg>
      </pc:sldChg>
      <pc:sldChg chg="modSp add mod">
        <pc:chgData name="Maktab-Dar-Oghaz, Mahdi" userId="9169f625-881a-498b-8e8b-0264a4b1f9d5" providerId="ADAL" clId="{1F58C2BC-862A-4278-9B6B-2D6C1E944BB5}" dt="2022-04-19T22:07:23.836" v="1817" actId="15"/>
        <pc:sldMkLst>
          <pc:docMk/>
          <pc:sldMk cId="3930189721" sldId="262"/>
        </pc:sldMkLst>
        <pc:spChg chg="mod">
          <ac:chgData name="Maktab-Dar-Oghaz, Mahdi" userId="9169f625-881a-498b-8e8b-0264a4b1f9d5" providerId="ADAL" clId="{1F58C2BC-862A-4278-9B6B-2D6C1E944BB5}" dt="2022-04-19T22:07:23.836" v="1817" actId="15"/>
          <ac:spMkLst>
            <pc:docMk/>
            <pc:sldMk cId="3930189721" sldId="262"/>
            <ac:spMk id="3" creationId="{5392B62C-78F7-489C-8FA1-615403F5FF0B}"/>
          </ac:spMkLst>
        </pc:spChg>
      </pc:sldChg>
      <pc:sldChg chg="modSp add mod">
        <pc:chgData name="Maktab-Dar-Oghaz, Mahdi" userId="9169f625-881a-498b-8e8b-0264a4b1f9d5" providerId="ADAL" clId="{1F58C2BC-862A-4278-9B6B-2D6C1E944BB5}" dt="2022-04-19T22:09:07.088" v="1843" actId="207"/>
        <pc:sldMkLst>
          <pc:docMk/>
          <pc:sldMk cId="785019477" sldId="263"/>
        </pc:sldMkLst>
        <pc:spChg chg="mod">
          <ac:chgData name="Maktab-Dar-Oghaz, Mahdi" userId="9169f625-881a-498b-8e8b-0264a4b1f9d5" providerId="ADAL" clId="{1F58C2BC-862A-4278-9B6B-2D6C1E944BB5}" dt="2022-04-19T22:09:07.088" v="1843" actId="207"/>
          <ac:spMkLst>
            <pc:docMk/>
            <pc:sldMk cId="785019477" sldId="263"/>
            <ac:spMk id="3" creationId="{5392B62C-78F7-489C-8FA1-615403F5FF0B}"/>
          </ac:spMkLst>
        </pc:spChg>
      </pc:sldChg>
      <pc:sldChg chg="modSp add mod">
        <pc:chgData name="Maktab-Dar-Oghaz, Mahdi" userId="9169f625-881a-498b-8e8b-0264a4b1f9d5" providerId="ADAL" clId="{1F58C2BC-862A-4278-9B6B-2D6C1E944BB5}" dt="2022-04-20T21:40:10.200" v="2409" actId="20577"/>
        <pc:sldMkLst>
          <pc:docMk/>
          <pc:sldMk cId="452705381" sldId="264"/>
        </pc:sldMkLst>
        <pc:spChg chg="mod">
          <ac:chgData name="Maktab-Dar-Oghaz, Mahdi" userId="9169f625-881a-498b-8e8b-0264a4b1f9d5" providerId="ADAL" clId="{1F58C2BC-862A-4278-9B6B-2D6C1E944BB5}" dt="2022-04-20T21:40:10.200" v="2409" actId="20577"/>
          <ac:spMkLst>
            <pc:docMk/>
            <pc:sldMk cId="452705381" sldId="264"/>
            <ac:spMk id="3" creationId="{7FE8C3BC-86EC-4A3F-8767-9D9A2DD57703}"/>
          </ac:spMkLst>
        </pc:spChg>
      </pc:sldChg>
      <pc:sldChg chg="delSp modSp new mod">
        <pc:chgData name="Maktab-Dar-Oghaz, Mahdi" userId="9169f625-881a-498b-8e8b-0264a4b1f9d5" providerId="ADAL" clId="{1F58C2BC-862A-4278-9B6B-2D6C1E944BB5}" dt="2022-04-20T22:56:11.034" v="3150" actId="1076"/>
        <pc:sldMkLst>
          <pc:docMk/>
          <pc:sldMk cId="1536138054" sldId="265"/>
        </pc:sldMkLst>
        <pc:spChg chg="mod">
          <ac:chgData name="Maktab-Dar-Oghaz, Mahdi" userId="9169f625-881a-498b-8e8b-0264a4b1f9d5" providerId="ADAL" clId="{1F58C2BC-862A-4278-9B6B-2D6C1E944BB5}" dt="2022-04-20T22:56:11.034" v="3150" actId="1076"/>
          <ac:spMkLst>
            <pc:docMk/>
            <pc:sldMk cId="1536138054" sldId="265"/>
            <ac:spMk id="2" creationId="{3302AAC3-A968-436F-A7AB-934B8B8B915D}"/>
          </ac:spMkLst>
        </pc:spChg>
        <pc:spChg chg="del">
          <ac:chgData name="Maktab-Dar-Oghaz, Mahdi" userId="9169f625-881a-498b-8e8b-0264a4b1f9d5" providerId="ADAL" clId="{1F58C2BC-862A-4278-9B6B-2D6C1E944BB5}" dt="2022-04-20T22:56:06.119" v="3149" actId="478"/>
          <ac:spMkLst>
            <pc:docMk/>
            <pc:sldMk cId="1536138054" sldId="265"/>
            <ac:spMk id="3" creationId="{577D97FD-CDA4-412D-A94C-177686B01EFD}"/>
          </ac:spMkLst>
        </pc:spChg>
      </pc:sldChg>
      <pc:sldChg chg="modSp add mod">
        <pc:chgData name="Maktab-Dar-Oghaz, Mahdi" userId="9169f625-881a-498b-8e8b-0264a4b1f9d5" providerId="ADAL" clId="{1F58C2BC-862A-4278-9B6B-2D6C1E944BB5}" dt="2022-04-20T22:04:29.548" v="2420"/>
        <pc:sldMkLst>
          <pc:docMk/>
          <pc:sldMk cId="161920102" sldId="266"/>
        </pc:sldMkLst>
        <pc:spChg chg="mod">
          <ac:chgData name="Maktab-Dar-Oghaz, Mahdi" userId="9169f625-881a-498b-8e8b-0264a4b1f9d5" providerId="ADAL" clId="{1F58C2BC-862A-4278-9B6B-2D6C1E944BB5}" dt="2022-04-20T22:04:29.548" v="2420"/>
          <ac:spMkLst>
            <pc:docMk/>
            <pc:sldMk cId="161920102" sldId="266"/>
            <ac:spMk id="3" creationId="{7FE8C3BC-86EC-4A3F-8767-9D9A2DD57703}"/>
          </ac:spMkLst>
        </pc:spChg>
      </pc:sldChg>
      <pc:sldChg chg="modSp add mod">
        <pc:chgData name="Maktab-Dar-Oghaz, Mahdi" userId="9169f625-881a-498b-8e8b-0264a4b1f9d5" providerId="ADAL" clId="{1F58C2BC-862A-4278-9B6B-2D6C1E944BB5}" dt="2022-04-20T22:28:12.268" v="2451" actId="207"/>
        <pc:sldMkLst>
          <pc:docMk/>
          <pc:sldMk cId="3350603343" sldId="267"/>
        </pc:sldMkLst>
        <pc:spChg chg="mod">
          <ac:chgData name="Maktab-Dar-Oghaz, Mahdi" userId="9169f625-881a-498b-8e8b-0264a4b1f9d5" providerId="ADAL" clId="{1F58C2BC-862A-4278-9B6B-2D6C1E944BB5}" dt="2022-04-20T22:28:12.268" v="2451" actId="207"/>
          <ac:spMkLst>
            <pc:docMk/>
            <pc:sldMk cId="3350603343" sldId="267"/>
            <ac:spMk id="3" creationId="{7FE8C3BC-86EC-4A3F-8767-9D9A2DD57703}"/>
          </ac:spMkLst>
        </pc:spChg>
      </pc:sldChg>
      <pc:sldChg chg="modSp add mod ord">
        <pc:chgData name="Maktab-Dar-Oghaz, Mahdi" userId="9169f625-881a-498b-8e8b-0264a4b1f9d5" providerId="ADAL" clId="{1F58C2BC-862A-4278-9B6B-2D6C1E944BB5}" dt="2022-04-20T22:34:29.439" v="2646" actId="20577"/>
        <pc:sldMkLst>
          <pc:docMk/>
          <pc:sldMk cId="2513086824" sldId="268"/>
        </pc:sldMkLst>
        <pc:spChg chg="mod">
          <ac:chgData name="Maktab-Dar-Oghaz, Mahdi" userId="9169f625-881a-498b-8e8b-0264a4b1f9d5" providerId="ADAL" clId="{1F58C2BC-862A-4278-9B6B-2D6C1E944BB5}" dt="2022-04-20T22:34:29.439" v="2646" actId="20577"/>
          <ac:spMkLst>
            <pc:docMk/>
            <pc:sldMk cId="2513086824" sldId="268"/>
            <ac:spMk id="3" creationId="{7FE8C3BC-86EC-4A3F-8767-9D9A2DD57703}"/>
          </ac:spMkLst>
        </pc:spChg>
      </pc:sldChg>
      <pc:sldChg chg="modSp add mod">
        <pc:chgData name="Maktab-Dar-Oghaz, Mahdi" userId="9169f625-881a-498b-8e8b-0264a4b1f9d5" providerId="ADAL" clId="{1F58C2BC-862A-4278-9B6B-2D6C1E944BB5}" dt="2022-04-20T22:38:16.021" v="2849" actId="20577"/>
        <pc:sldMkLst>
          <pc:docMk/>
          <pc:sldMk cId="1937287388" sldId="269"/>
        </pc:sldMkLst>
        <pc:spChg chg="mod">
          <ac:chgData name="Maktab-Dar-Oghaz, Mahdi" userId="9169f625-881a-498b-8e8b-0264a4b1f9d5" providerId="ADAL" clId="{1F58C2BC-862A-4278-9B6B-2D6C1E944BB5}" dt="2022-04-20T22:38:16.021" v="2849" actId="20577"/>
          <ac:spMkLst>
            <pc:docMk/>
            <pc:sldMk cId="1937287388" sldId="269"/>
            <ac:spMk id="3" creationId="{7FE8C3BC-86EC-4A3F-8767-9D9A2DD57703}"/>
          </ac:spMkLst>
        </pc:spChg>
      </pc:sldChg>
      <pc:sldChg chg="addSp delSp modSp add mod">
        <pc:chgData name="Maktab-Dar-Oghaz, Mahdi" userId="9169f625-881a-498b-8e8b-0264a4b1f9d5" providerId="ADAL" clId="{1F58C2BC-862A-4278-9B6B-2D6C1E944BB5}" dt="2022-04-22T09:55:10.210" v="3205" actId="1076"/>
        <pc:sldMkLst>
          <pc:docMk/>
          <pc:sldMk cId="1296593727" sldId="270"/>
        </pc:sldMkLst>
        <pc:spChg chg="mod">
          <ac:chgData name="Maktab-Dar-Oghaz, Mahdi" userId="9169f625-881a-498b-8e8b-0264a4b1f9d5" providerId="ADAL" clId="{1F58C2BC-862A-4278-9B6B-2D6C1E944BB5}" dt="2022-04-22T09:54:55.274" v="3202" actId="20577"/>
          <ac:spMkLst>
            <pc:docMk/>
            <pc:sldMk cId="1296593727" sldId="270"/>
            <ac:spMk id="3" creationId="{7FE8C3BC-86EC-4A3F-8767-9D9A2DD57703}"/>
          </ac:spMkLst>
        </pc:spChg>
        <pc:spChg chg="add del">
          <ac:chgData name="Maktab-Dar-Oghaz, Mahdi" userId="9169f625-881a-498b-8e8b-0264a4b1f9d5" providerId="ADAL" clId="{1F58C2BC-862A-4278-9B6B-2D6C1E944BB5}" dt="2022-04-20T22:43:10.006" v="2903" actId="22"/>
          <ac:spMkLst>
            <pc:docMk/>
            <pc:sldMk cId="1296593727" sldId="270"/>
            <ac:spMk id="5" creationId="{A9DD5148-FB4C-40F1-8CBF-261D12AE0AFC}"/>
          </ac:spMkLst>
        </pc:spChg>
        <pc:picChg chg="add mod">
          <ac:chgData name="Maktab-Dar-Oghaz, Mahdi" userId="9169f625-881a-498b-8e8b-0264a4b1f9d5" providerId="ADAL" clId="{1F58C2BC-862A-4278-9B6B-2D6C1E944BB5}" dt="2022-04-22T09:55:10.210" v="3205" actId="1076"/>
          <ac:picMkLst>
            <pc:docMk/>
            <pc:sldMk cId="1296593727" sldId="270"/>
            <ac:picMk id="7" creationId="{F0F5EA17-20FF-42D4-9CB1-D8DCDA047483}"/>
          </ac:picMkLst>
        </pc:picChg>
      </pc:sldChg>
      <pc:sldChg chg="modSp add del mod ord">
        <pc:chgData name="Maktab-Dar-Oghaz, Mahdi" userId="9169f625-881a-498b-8e8b-0264a4b1f9d5" providerId="ADAL" clId="{1F58C2BC-862A-4278-9B6B-2D6C1E944BB5}" dt="2022-04-20T22:50:49.065" v="3103" actId="20577"/>
        <pc:sldMkLst>
          <pc:docMk/>
          <pc:sldMk cId="4156566713" sldId="271"/>
        </pc:sldMkLst>
        <pc:spChg chg="mod">
          <ac:chgData name="Maktab-Dar-Oghaz, Mahdi" userId="9169f625-881a-498b-8e8b-0264a4b1f9d5" providerId="ADAL" clId="{1F58C2BC-862A-4278-9B6B-2D6C1E944BB5}" dt="2022-04-20T22:50:49.065" v="3103" actId="20577"/>
          <ac:spMkLst>
            <pc:docMk/>
            <pc:sldMk cId="4156566713" sldId="271"/>
            <ac:spMk id="3" creationId="{7FE8C3BC-86EC-4A3F-8767-9D9A2DD57703}"/>
          </ac:spMkLst>
        </pc:spChg>
      </pc:sldChg>
      <pc:sldChg chg="modSp add mod">
        <pc:chgData name="Maktab-Dar-Oghaz, Mahdi" userId="9169f625-881a-498b-8e8b-0264a4b1f9d5" providerId="ADAL" clId="{1F58C2BC-862A-4278-9B6B-2D6C1E944BB5}" dt="2022-04-20T22:53:44.569" v="3120" actId="20577"/>
        <pc:sldMkLst>
          <pc:docMk/>
          <pc:sldMk cId="1640797539" sldId="272"/>
        </pc:sldMkLst>
        <pc:spChg chg="mod">
          <ac:chgData name="Maktab-Dar-Oghaz, Mahdi" userId="9169f625-881a-498b-8e8b-0264a4b1f9d5" providerId="ADAL" clId="{1F58C2BC-862A-4278-9B6B-2D6C1E944BB5}" dt="2022-04-20T22:53:44.569" v="3120" actId="20577"/>
          <ac:spMkLst>
            <pc:docMk/>
            <pc:sldMk cId="1640797539" sldId="272"/>
            <ac:spMk id="3" creationId="{7FE8C3BC-86EC-4A3F-8767-9D9A2DD57703}"/>
          </ac:spMkLst>
        </pc:spChg>
      </pc:sldChg>
      <pc:sldChg chg="addSp modSp add mod">
        <pc:chgData name="Maktab-Dar-Oghaz, Mahdi" userId="9169f625-881a-498b-8e8b-0264a4b1f9d5" providerId="ADAL" clId="{1F58C2BC-862A-4278-9B6B-2D6C1E944BB5}" dt="2022-04-20T22:55:28.732" v="3137" actId="1076"/>
        <pc:sldMkLst>
          <pc:docMk/>
          <pc:sldMk cId="1422914311" sldId="273"/>
        </pc:sldMkLst>
        <pc:spChg chg="mod">
          <ac:chgData name="Maktab-Dar-Oghaz, Mahdi" userId="9169f625-881a-498b-8e8b-0264a4b1f9d5" providerId="ADAL" clId="{1F58C2BC-862A-4278-9B6B-2D6C1E944BB5}" dt="2022-04-20T22:55:21.047" v="3134" actId="20577"/>
          <ac:spMkLst>
            <pc:docMk/>
            <pc:sldMk cId="1422914311" sldId="273"/>
            <ac:spMk id="3" creationId="{7FE8C3BC-86EC-4A3F-8767-9D9A2DD57703}"/>
          </ac:spMkLst>
        </pc:spChg>
        <pc:picChg chg="add mod">
          <ac:chgData name="Maktab-Dar-Oghaz, Mahdi" userId="9169f625-881a-498b-8e8b-0264a4b1f9d5" providerId="ADAL" clId="{1F58C2BC-862A-4278-9B6B-2D6C1E944BB5}" dt="2022-04-20T22:55:28.732" v="3137" actId="1076"/>
          <ac:picMkLst>
            <pc:docMk/>
            <pc:sldMk cId="1422914311" sldId="273"/>
            <ac:picMk id="4" creationId="{BBB82D0B-5443-4E6A-9291-34DE68645B38}"/>
          </ac:picMkLst>
        </pc:picChg>
      </pc:sldChg>
    </pc:docChg>
  </pc:docChgLst>
  <pc:docChgLst>
    <pc:chgData name="Maktab-Dar-Oghaz, Mahdi" userId="9169f625-881a-498b-8e8b-0264a4b1f9d5" providerId="ADAL" clId="{B2368805-BDEE-4F06-A77F-08E09652949E}"/>
    <pc:docChg chg="addSld">
      <pc:chgData name="Maktab-Dar-Oghaz, Mahdi" userId="9169f625-881a-498b-8e8b-0264a4b1f9d5" providerId="ADAL" clId="{B2368805-BDEE-4F06-A77F-08E09652949E}" dt="2020-09-12T11:35:33.220" v="0" actId="680"/>
      <pc:docMkLst>
        <pc:docMk/>
      </pc:docMkLst>
      <pc:sldChg chg="new">
        <pc:chgData name="Maktab-Dar-Oghaz, Mahdi" userId="9169f625-881a-498b-8e8b-0264a4b1f9d5" providerId="ADAL" clId="{B2368805-BDEE-4F06-A77F-08E09652949E}" dt="2020-09-12T11:35:33.220" v="0" actId="680"/>
        <pc:sldMkLst>
          <pc:docMk/>
          <pc:sldMk cId="1453461001" sldId="25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847D1F-463C-46C2-B496-4C42B02B6039}" type="doc">
      <dgm:prSet loTypeId="urn:microsoft.com/office/officeart/2005/8/layout/process1" loCatId="process" qsTypeId="urn:microsoft.com/office/officeart/2005/8/quickstyle/simple1" qsCatId="simple" csTypeId="urn:microsoft.com/office/officeart/2005/8/colors/colorful5" csCatId="colorful" phldr="1"/>
      <dgm:spPr/>
    </dgm:pt>
    <dgm:pt modelId="{778B550C-ECF8-4CBA-91BC-18BA10118469}">
      <dgm:prSet phldrT="[Text]"/>
      <dgm:spPr/>
      <dgm:t>
        <a:bodyPr/>
        <a:lstStyle/>
        <a:p>
          <a:r>
            <a:rPr lang="en-GB" b="1" i="0">
              <a:latin typeface="Century Gothic" panose="020B0502020202020204" pitchFamily="34" charset="0"/>
            </a:rPr>
            <a:t>Identify issues that are surrounding your topic</a:t>
          </a:r>
        </a:p>
      </dgm:t>
    </dgm:pt>
    <dgm:pt modelId="{BF0A5605-6F60-4F4B-9666-C6E9D163927F}" type="parTrans" cxnId="{34F83AB6-CA6D-49F6-B55F-1D604D18CA87}">
      <dgm:prSet/>
      <dgm:spPr/>
      <dgm:t>
        <a:bodyPr/>
        <a:lstStyle/>
        <a:p>
          <a:endParaRPr lang="en-GB"/>
        </a:p>
      </dgm:t>
    </dgm:pt>
    <dgm:pt modelId="{BC9F5069-63FF-4C41-9B50-A64EDA500BF0}" type="sibTrans" cxnId="{34F83AB6-CA6D-49F6-B55F-1D604D18CA87}">
      <dgm:prSet/>
      <dgm:spPr/>
      <dgm:t>
        <a:bodyPr/>
        <a:lstStyle/>
        <a:p>
          <a:endParaRPr lang="en-GB">
            <a:latin typeface="Century Gothic" panose="020B0502020202020204" pitchFamily="34" charset="0"/>
          </a:endParaRPr>
        </a:p>
      </dgm:t>
    </dgm:pt>
    <dgm:pt modelId="{7E60E14D-7CFA-4800-BBE5-BFCC1E97C6BE}">
      <dgm:prSet phldrT="[Text]"/>
      <dgm:spPr/>
      <dgm:t>
        <a:bodyPr/>
        <a:lstStyle/>
        <a:p>
          <a:r>
            <a:rPr lang="en-GB" b="1" i="0">
              <a:latin typeface="Century Gothic" panose="020B0502020202020204" pitchFamily="34" charset="0"/>
            </a:rPr>
            <a:t>Identify shortcomings of the existing solutions</a:t>
          </a:r>
        </a:p>
        <a:p>
          <a:r>
            <a:rPr lang="en-GB" b="1" i="0">
              <a:latin typeface="Century Gothic" panose="020B0502020202020204" pitchFamily="34" charset="0"/>
            </a:rPr>
            <a:t>(Research gap)  </a:t>
          </a:r>
        </a:p>
      </dgm:t>
    </dgm:pt>
    <dgm:pt modelId="{702298EA-488F-4B3A-9995-ABECC3DC610A}" type="parTrans" cxnId="{F2443971-D079-4AAE-A4CC-738C8156C582}">
      <dgm:prSet/>
      <dgm:spPr/>
      <dgm:t>
        <a:bodyPr/>
        <a:lstStyle/>
        <a:p>
          <a:endParaRPr lang="en-GB"/>
        </a:p>
      </dgm:t>
    </dgm:pt>
    <dgm:pt modelId="{C31082BD-00AB-49F5-94D7-5E1347E5C3EB}" type="sibTrans" cxnId="{F2443971-D079-4AAE-A4CC-738C8156C582}">
      <dgm:prSet/>
      <dgm:spPr/>
      <dgm:t>
        <a:bodyPr/>
        <a:lstStyle/>
        <a:p>
          <a:endParaRPr lang="en-GB">
            <a:latin typeface="Century Gothic" panose="020B0502020202020204" pitchFamily="34" charset="0"/>
          </a:endParaRPr>
        </a:p>
      </dgm:t>
    </dgm:pt>
    <dgm:pt modelId="{AB5D42E3-8671-4236-9C0B-DF33A73D86F2}">
      <dgm:prSet phldrT="[Text]"/>
      <dgm:spPr/>
      <dgm:t>
        <a:bodyPr/>
        <a:lstStyle/>
        <a:p>
          <a:r>
            <a:rPr lang="en-GB" b="1" i="0">
              <a:latin typeface="Century Gothic" panose="020B0502020202020204" pitchFamily="34" charset="0"/>
            </a:rPr>
            <a:t>Propose a solution </a:t>
          </a:r>
        </a:p>
        <a:p>
          <a:r>
            <a:rPr lang="en-GB" b="1" i="0">
              <a:latin typeface="Century Gothic" panose="020B0502020202020204" pitchFamily="34" charset="0"/>
            </a:rPr>
            <a:t>(research hypothesis)</a:t>
          </a:r>
        </a:p>
      </dgm:t>
    </dgm:pt>
    <dgm:pt modelId="{4E1E1C66-A030-4102-9408-429982CC12F1}" type="parTrans" cxnId="{405E5B65-B4E4-4E64-B985-9A52CDCA5D1C}">
      <dgm:prSet/>
      <dgm:spPr/>
      <dgm:t>
        <a:bodyPr/>
        <a:lstStyle/>
        <a:p>
          <a:endParaRPr lang="en-GB"/>
        </a:p>
      </dgm:t>
    </dgm:pt>
    <dgm:pt modelId="{3CC7C35F-4319-4DB1-BA1D-9A82BF0D3B56}" type="sibTrans" cxnId="{405E5B65-B4E4-4E64-B985-9A52CDCA5D1C}">
      <dgm:prSet/>
      <dgm:spPr/>
      <dgm:t>
        <a:bodyPr/>
        <a:lstStyle/>
        <a:p>
          <a:endParaRPr lang="en-GB"/>
        </a:p>
      </dgm:t>
    </dgm:pt>
    <dgm:pt modelId="{50178F4F-9BF0-4D86-9AE7-AF257B944C0A}" type="pres">
      <dgm:prSet presAssocID="{67847D1F-463C-46C2-B496-4C42B02B6039}" presName="Name0" presStyleCnt="0">
        <dgm:presLayoutVars>
          <dgm:dir/>
          <dgm:resizeHandles val="exact"/>
        </dgm:presLayoutVars>
      </dgm:prSet>
      <dgm:spPr/>
    </dgm:pt>
    <dgm:pt modelId="{D4BC74DA-B16D-48C3-B4DC-CACCFFD12181}" type="pres">
      <dgm:prSet presAssocID="{778B550C-ECF8-4CBA-91BC-18BA10118469}" presName="node" presStyleLbl="node1" presStyleIdx="0" presStyleCnt="3">
        <dgm:presLayoutVars>
          <dgm:bulletEnabled val="1"/>
        </dgm:presLayoutVars>
      </dgm:prSet>
      <dgm:spPr/>
    </dgm:pt>
    <dgm:pt modelId="{4D5FC9DA-4652-4AFC-8ACA-8258D7F9F846}" type="pres">
      <dgm:prSet presAssocID="{BC9F5069-63FF-4C41-9B50-A64EDA500BF0}" presName="sibTrans" presStyleLbl="sibTrans2D1" presStyleIdx="0" presStyleCnt="2"/>
      <dgm:spPr/>
    </dgm:pt>
    <dgm:pt modelId="{E3E04E65-B510-43CB-9D44-3B27F43C5CDB}" type="pres">
      <dgm:prSet presAssocID="{BC9F5069-63FF-4C41-9B50-A64EDA500BF0}" presName="connectorText" presStyleLbl="sibTrans2D1" presStyleIdx="0" presStyleCnt="2"/>
      <dgm:spPr/>
    </dgm:pt>
    <dgm:pt modelId="{7FE926D8-7EFE-4F03-9008-AECCECFC692E}" type="pres">
      <dgm:prSet presAssocID="{7E60E14D-7CFA-4800-BBE5-BFCC1E97C6BE}" presName="node" presStyleLbl="node1" presStyleIdx="1" presStyleCnt="3">
        <dgm:presLayoutVars>
          <dgm:bulletEnabled val="1"/>
        </dgm:presLayoutVars>
      </dgm:prSet>
      <dgm:spPr/>
    </dgm:pt>
    <dgm:pt modelId="{07FCE88A-7328-43A9-AE79-58FF98DAF7CA}" type="pres">
      <dgm:prSet presAssocID="{C31082BD-00AB-49F5-94D7-5E1347E5C3EB}" presName="sibTrans" presStyleLbl="sibTrans2D1" presStyleIdx="1" presStyleCnt="2"/>
      <dgm:spPr/>
    </dgm:pt>
    <dgm:pt modelId="{1921BA06-62CB-4F11-96B4-13E0234B1B3F}" type="pres">
      <dgm:prSet presAssocID="{C31082BD-00AB-49F5-94D7-5E1347E5C3EB}" presName="connectorText" presStyleLbl="sibTrans2D1" presStyleIdx="1" presStyleCnt="2"/>
      <dgm:spPr/>
    </dgm:pt>
    <dgm:pt modelId="{50067BDF-58E4-46B2-ABD4-5F0C43431AE1}" type="pres">
      <dgm:prSet presAssocID="{AB5D42E3-8671-4236-9C0B-DF33A73D86F2}" presName="node" presStyleLbl="node1" presStyleIdx="2" presStyleCnt="3">
        <dgm:presLayoutVars>
          <dgm:bulletEnabled val="1"/>
        </dgm:presLayoutVars>
      </dgm:prSet>
      <dgm:spPr/>
    </dgm:pt>
  </dgm:ptLst>
  <dgm:cxnLst>
    <dgm:cxn modelId="{66E8C122-04B4-4898-8A71-09304D3016B7}" type="presOf" srcId="{BC9F5069-63FF-4C41-9B50-A64EDA500BF0}" destId="{E3E04E65-B510-43CB-9D44-3B27F43C5CDB}" srcOrd="1" destOrd="0" presId="urn:microsoft.com/office/officeart/2005/8/layout/process1"/>
    <dgm:cxn modelId="{84A67D2C-63A8-49D1-BA78-DC7E61EBF53E}" type="presOf" srcId="{67847D1F-463C-46C2-B496-4C42B02B6039}" destId="{50178F4F-9BF0-4D86-9AE7-AF257B944C0A}" srcOrd="0" destOrd="0" presId="urn:microsoft.com/office/officeart/2005/8/layout/process1"/>
    <dgm:cxn modelId="{C9658B61-74AD-4DCA-B1DD-0A37BBF1298C}" type="presOf" srcId="{778B550C-ECF8-4CBA-91BC-18BA10118469}" destId="{D4BC74DA-B16D-48C3-B4DC-CACCFFD12181}" srcOrd="0" destOrd="0" presId="urn:microsoft.com/office/officeart/2005/8/layout/process1"/>
    <dgm:cxn modelId="{405E5B65-B4E4-4E64-B985-9A52CDCA5D1C}" srcId="{67847D1F-463C-46C2-B496-4C42B02B6039}" destId="{AB5D42E3-8671-4236-9C0B-DF33A73D86F2}" srcOrd="2" destOrd="0" parTransId="{4E1E1C66-A030-4102-9408-429982CC12F1}" sibTransId="{3CC7C35F-4319-4DB1-BA1D-9A82BF0D3B56}"/>
    <dgm:cxn modelId="{BE40136A-BDC0-4FEC-B973-3E40830C5288}" type="presOf" srcId="{C31082BD-00AB-49F5-94D7-5E1347E5C3EB}" destId="{07FCE88A-7328-43A9-AE79-58FF98DAF7CA}" srcOrd="0" destOrd="0" presId="urn:microsoft.com/office/officeart/2005/8/layout/process1"/>
    <dgm:cxn modelId="{7E3E1D4B-4989-4A85-8B1E-F59E2DAB3CF9}" type="presOf" srcId="{AB5D42E3-8671-4236-9C0B-DF33A73D86F2}" destId="{50067BDF-58E4-46B2-ABD4-5F0C43431AE1}" srcOrd="0" destOrd="0" presId="urn:microsoft.com/office/officeart/2005/8/layout/process1"/>
    <dgm:cxn modelId="{FD39B570-E574-4A45-A7DD-CF05C466AC97}" type="presOf" srcId="{C31082BD-00AB-49F5-94D7-5E1347E5C3EB}" destId="{1921BA06-62CB-4F11-96B4-13E0234B1B3F}" srcOrd="1" destOrd="0" presId="urn:microsoft.com/office/officeart/2005/8/layout/process1"/>
    <dgm:cxn modelId="{F2443971-D079-4AAE-A4CC-738C8156C582}" srcId="{67847D1F-463C-46C2-B496-4C42B02B6039}" destId="{7E60E14D-7CFA-4800-BBE5-BFCC1E97C6BE}" srcOrd="1" destOrd="0" parTransId="{702298EA-488F-4B3A-9995-ABECC3DC610A}" sibTransId="{C31082BD-00AB-49F5-94D7-5E1347E5C3EB}"/>
    <dgm:cxn modelId="{C4DF2479-4E18-406A-8C18-46026EBAC9E1}" type="presOf" srcId="{BC9F5069-63FF-4C41-9B50-A64EDA500BF0}" destId="{4D5FC9DA-4652-4AFC-8ACA-8258D7F9F846}" srcOrd="0" destOrd="0" presId="urn:microsoft.com/office/officeart/2005/8/layout/process1"/>
    <dgm:cxn modelId="{6651318F-F8E3-4926-B9FA-DD06B17123F7}" type="presOf" srcId="{7E60E14D-7CFA-4800-BBE5-BFCC1E97C6BE}" destId="{7FE926D8-7EFE-4F03-9008-AECCECFC692E}" srcOrd="0" destOrd="0" presId="urn:microsoft.com/office/officeart/2005/8/layout/process1"/>
    <dgm:cxn modelId="{34F83AB6-CA6D-49F6-B55F-1D604D18CA87}" srcId="{67847D1F-463C-46C2-B496-4C42B02B6039}" destId="{778B550C-ECF8-4CBA-91BC-18BA10118469}" srcOrd="0" destOrd="0" parTransId="{BF0A5605-6F60-4F4B-9666-C6E9D163927F}" sibTransId="{BC9F5069-63FF-4C41-9B50-A64EDA500BF0}"/>
    <dgm:cxn modelId="{10B1FA21-1870-4612-9B4B-449B71A7B0DB}" type="presParOf" srcId="{50178F4F-9BF0-4D86-9AE7-AF257B944C0A}" destId="{D4BC74DA-B16D-48C3-B4DC-CACCFFD12181}" srcOrd="0" destOrd="0" presId="urn:microsoft.com/office/officeart/2005/8/layout/process1"/>
    <dgm:cxn modelId="{F99D28F9-A3D2-45BC-8617-F3E81630BCE4}" type="presParOf" srcId="{50178F4F-9BF0-4D86-9AE7-AF257B944C0A}" destId="{4D5FC9DA-4652-4AFC-8ACA-8258D7F9F846}" srcOrd="1" destOrd="0" presId="urn:microsoft.com/office/officeart/2005/8/layout/process1"/>
    <dgm:cxn modelId="{5ECAE37B-3102-46A7-81EA-F9DF7B6E250C}" type="presParOf" srcId="{4D5FC9DA-4652-4AFC-8ACA-8258D7F9F846}" destId="{E3E04E65-B510-43CB-9D44-3B27F43C5CDB}" srcOrd="0" destOrd="0" presId="urn:microsoft.com/office/officeart/2005/8/layout/process1"/>
    <dgm:cxn modelId="{FD576D71-8445-4539-91F8-77A00F6718BE}" type="presParOf" srcId="{50178F4F-9BF0-4D86-9AE7-AF257B944C0A}" destId="{7FE926D8-7EFE-4F03-9008-AECCECFC692E}" srcOrd="2" destOrd="0" presId="urn:microsoft.com/office/officeart/2005/8/layout/process1"/>
    <dgm:cxn modelId="{0E4ED019-0D99-4E1E-A9F4-8FAF9A24B8E2}" type="presParOf" srcId="{50178F4F-9BF0-4D86-9AE7-AF257B944C0A}" destId="{07FCE88A-7328-43A9-AE79-58FF98DAF7CA}" srcOrd="3" destOrd="0" presId="urn:microsoft.com/office/officeart/2005/8/layout/process1"/>
    <dgm:cxn modelId="{423C1F41-27A0-4FC9-887C-28217116A909}" type="presParOf" srcId="{07FCE88A-7328-43A9-AE79-58FF98DAF7CA}" destId="{1921BA06-62CB-4F11-96B4-13E0234B1B3F}" srcOrd="0" destOrd="0" presId="urn:microsoft.com/office/officeart/2005/8/layout/process1"/>
    <dgm:cxn modelId="{19ACDC2B-1424-44CB-B24F-AF7DA928B29B}" type="presParOf" srcId="{50178F4F-9BF0-4D86-9AE7-AF257B944C0A}" destId="{50067BDF-58E4-46B2-ABD4-5F0C43431AE1}"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BC74DA-B16D-48C3-B4DC-CACCFFD12181}">
      <dsp:nvSpPr>
        <dsp:cNvPr id="0" name=""/>
        <dsp:cNvSpPr/>
      </dsp:nvSpPr>
      <dsp:spPr>
        <a:xfrm>
          <a:off x="9444" y="0"/>
          <a:ext cx="2822882" cy="1359399"/>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i="0" kern="1200">
              <a:latin typeface="Century Gothic" panose="020B0502020202020204" pitchFamily="34" charset="0"/>
            </a:rPr>
            <a:t>Identify issues that are surrounding your topic</a:t>
          </a:r>
        </a:p>
      </dsp:txBody>
      <dsp:txXfrm>
        <a:off x="49259" y="39815"/>
        <a:ext cx="2743252" cy="1279769"/>
      </dsp:txXfrm>
    </dsp:sp>
    <dsp:sp modelId="{4D5FC9DA-4652-4AFC-8ACA-8258D7F9F846}">
      <dsp:nvSpPr>
        <dsp:cNvPr id="0" name=""/>
        <dsp:cNvSpPr/>
      </dsp:nvSpPr>
      <dsp:spPr>
        <a:xfrm>
          <a:off x="3114615" y="329662"/>
          <a:ext cx="598451" cy="700074"/>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GB" sz="1400" kern="1200">
            <a:latin typeface="Century Gothic" panose="020B0502020202020204" pitchFamily="34" charset="0"/>
          </a:endParaRPr>
        </a:p>
      </dsp:txBody>
      <dsp:txXfrm>
        <a:off x="3114615" y="469677"/>
        <a:ext cx="418916" cy="420044"/>
      </dsp:txXfrm>
    </dsp:sp>
    <dsp:sp modelId="{7FE926D8-7EFE-4F03-9008-AECCECFC692E}">
      <dsp:nvSpPr>
        <dsp:cNvPr id="0" name=""/>
        <dsp:cNvSpPr/>
      </dsp:nvSpPr>
      <dsp:spPr>
        <a:xfrm>
          <a:off x="3961480" y="0"/>
          <a:ext cx="2822882" cy="1359399"/>
        </a:xfrm>
        <a:prstGeom prst="roundRect">
          <a:avLst>
            <a:gd name="adj" fmla="val 10000"/>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i="0" kern="1200">
              <a:latin typeface="Century Gothic" panose="020B0502020202020204" pitchFamily="34" charset="0"/>
            </a:rPr>
            <a:t>Identify shortcomings of the existing solutions</a:t>
          </a:r>
        </a:p>
        <a:p>
          <a:pPr marL="0" lvl="0" indent="0" algn="ctr" defTabSz="800100">
            <a:lnSpc>
              <a:spcPct val="90000"/>
            </a:lnSpc>
            <a:spcBef>
              <a:spcPct val="0"/>
            </a:spcBef>
            <a:spcAft>
              <a:spcPct val="35000"/>
            </a:spcAft>
            <a:buNone/>
          </a:pPr>
          <a:r>
            <a:rPr lang="en-GB" sz="1800" b="1" i="0" kern="1200">
              <a:latin typeface="Century Gothic" panose="020B0502020202020204" pitchFamily="34" charset="0"/>
            </a:rPr>
            <a:t>(Research gap)  </a:t>
          </a:r>
        </a:p>
      </dsp:txBody>
      <dsp:txXfrm>
        <a:off x="4001295" y="39815"/>
        <a:ext cx="2743252" cy="1279769"/>
      </dsp:txXfrm>
    </dsp:sp>
    <dsp:sp modelId="{07FCE88A-7328-43A9-AE79-58FF98DAF7CA}">
      <dsp:nvSpPr>
        <dsp:cNvPr id="0" name=""/>
        <dsp:cNvSpPr/>
      </dsp:nvSpPr>
      <dsp:spPr>
        <a:xfrm>
          <a:off x="7066651" y="329662"/>
          <a:ext cx="598451" cy="700074"/>
        </a:xfrm>
        <a:prstGeom prst="rightArrow">
          <a:avLst>
            <a:gd name="adj1" fmla="val 60000"/>
            <a:gd name="adj2" fmla="val 50000"/>
          </a:avLst>
        </a:prstGeom>
        <a:solidFill>
          <a:schemeClr val="accent5">
            <a:hueOff val="-6758543"/>
            <a:satOff val="-17419"/>
            <a:lumOff val="-1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GB" sz="1400" kern="1200">
            <a:latin typeface="Century Gothic" panose="020B0502020202020204" pitchFamily="34" charset="0"/>
          </a:endParaRPr>
        </a:p>
      </dsp:txBody>
      <dsp:txXfrm>
        <a:off x="7066651" y="469677"/>
        <a:ext cx="418916" cy="420044"/>
      </dsp:txXfrm>
    </dsp:sp>
    <dsp:sp modelId="{50067BDF-58E4-46B2-ABD4-5F0C43431AE1}">
      <dsp:nvSpPr>
        <dsp:cNvPr id="0" name=""/>
        <dsp:cNvSpPr/>
      </dsp:nvSpPr>
      <dsp:spPr>
        <a:xfrm>
          <a:off x="7913516" y="0"/>
          <a:ext cx="2822882" cy="1359399"/>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b="1" i="0" kern="1200">
              <a:latin typeface="Century Gothic" panose="020B0502020202020204" pitchFamily="34" charset="0"/>
            </a:rPr>
            <a:t>Propose a solution </a:t>
          </a:r>
        </a:p>
        <a:p>
          <a:pPr marL="0" lvl="0" indent="0" algn="ctr" defTabSz="800100">
            <a:lnSpc>
              <a:spcPct val="90000"/>
            </a:lnSpc>
            <a:spcBef>
              <a:spcPct val="0"/>
            </a:spcBef>
            <a:spcAft>
              <a:spcPct val="35000"/>
            </a:spcAft>
            <a:buNone/>
          </a:pPr>
          <a:r>
            <a:rPr lang="en-GB" sz="1800" b="1" i="0" kern="1200">
              <a:latin typeface="Century Gothic" panose="020B0502020202020204" pitchFamily="34" charset="0"/>
            </a:rPr>
            <a:t>(research hypothesis)</a:t>
          </a:r>
        </a:p>
      </dsp:txBody>
      <dsp:txXfrm>
        <a:off x="7953331" y="39815"/>
        <a:ext cx="2743252" cy="127976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AAD6F-0B7C-4F50-A816-8310DDB803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D5627EA-261C-418F-9912-A242AC0655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93A384A-EEC9-4C8B-AC4D-F76F213357BC}"/>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5" name="Footer Placeholder 4">
            <a:extLst>
              <a:ext uri="{FF2B5EF4-FFF2-40B4-BE49-F238E27FC236}">
                <a16:creationId xmlns:a16="http://schemas.microsoft.com/office/drawing/2014/main" id="{FFA077C4-4661-46D0-8E62-3BC23D4143B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BE1C6E3-F16B-43F7-8CE2-3A0605F54350}"/>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546537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E02FC-CA9B-4103-AB42-887AACAAB3D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3659366-6736-4AED-AC55-98E08A3078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CBB7461-B8FF-4555-9B89-81A2EEE289D4}"/>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5" name="Footer Placeholder 4">
            <a:extLst>
              <a:ext uri="{FF2B5EF4-FFF2-40B4-BE49-F238E27FC236}">
                <a16:creationId xmlns:a16="http://schemas.microsoft.com/office/drawing/2014/main" id="{1B404A42-1F5D-47A8-BD47-55F52BA906F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8F28221-B593-4875-A3B9-44BCD5634804}"/>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3090108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7CA9B-BD3E-4D4F-8180-1B93927AEBE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1DEB05B-EB4A-4752-988A-9A1F1024C3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0E698B8-BC51-4D99-A19B-BB637DFFDBA5}"/>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5" name="Footer Placeholder 4">
            <a:extLst>
              <a:ext uri="{FF2B5EF4-FFF2-40B4-BE49-F238E27FC236}">
                <a16:creationId xmlns:a16="http://schemas.microsoft.com/office/drawing/2014/main" id="{3DFC741E-05D7-4E2C-81B6-9CD39338F25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1189B37-B371-4CCB-A827-6C9CB83D1356}"/>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19382703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C312F-2850-483E-81C1-734985BB22E4}"/>
              </a:ext>
            </a:extLst>
          </p:cNvPr>
          <p:cNvSpPr>
            <a:spLocks noGrp="1"/>
          </p:cNvSpPr>
          <p:nvPr>
            <p:ph type="title"/>
          </p:nvPr>
        </p:nvSpPr>
        <p:spPr>
          <a:xfrm>
            <a:off x="248194" y="261258"/>
            <a:ext cx="9849395" cy="1097280"/>
          </a:xfr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FA47650-543C-4B5A-B86E-7C5912CAE022}"/>
              </a:ext>
            </a:extLst>
          </p:cNvPr>
          <p:cNvSpPr>
            <a:spLocks noGrp="1"/>
          </p:cNvSpPr>
          <p:nvPr>
            <p:ph idx="1"/>
          </p:nvPr>
        </p:nvSpPr>
        <p:spPr>
          <a:xfrm>
            <a:off x="248193" y="1606730"/>
            <a:ext cx="11717384" cy="488551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Slide Number Placeholder 5">
            <a:extLst>
              <a:ext uri="{FF2B5EF4-FFF2-40B4-BE49-F238E27FC236}">
                <a16:creationId xmlns:a16="http://schemas.microsoft.com/office/drawing/2014/main" id="{BAA9E42F-197F-442D-AFEE-87250F0F1DEE}"/>
              </a:ext>
            </a:extLst>
          </p:cNvPr>
          <p:cNvSpPr>
            <a:spLocks noGrp="1"/>
          </p:cNvSpPr>
          <p:nvPr>
            <p:ph type="sldNum" sz="quarter" idx="12"/>
          </p:nvPr>
        </p:nvSpPr>
        <p:spPr>
          <a:xfrm>
            <a:off x="9222377" y="6375307"/>
            <a:ext cx="2743200" cy="365125"/>
          </a:xfrm>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3257451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6AF4D-3087-4ABE-A9B7-8D50251476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5617B952-A901-4E2A-9D9F-ED53B98BA5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E56C38-07EA-4FC1-9DEF-CB5C33EADDFF}"/>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5" name="Footer Placeholder 4">
            <a:extLst>
              <a:ext uri="{FF2B5EF4-FFF2-40B4-BE49-F238E27FC236}">
                <a16:creationId xmlns:a16="http://schemas.microsoft.com/office/drawing/2014/main" id="{52062581-936E-4700-B670-AF1EAE5852A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2A85032-7725-4A98-BF3A-8904CF45D4F0}"/>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170772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E83F2-B9E3-4A69-8CBD-F9A7E6100B7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B5BA13C-887A-4028-BDA3-6B0965E63C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2A5BED2-7066-4252-873F-412536EF888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4CE331B-DBE8-45F6-A6C2-4DE75239D32F}"/>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6" name="Footer Placeholder 5">
            <a:extLst>
              <a:ext uri="{FF2B5EF4-FFF2-40B4-BE49-F238E27FC236}">
                <a16:creationId xmlns:a16="http://schemas.microsoft.com/office/drawing/2014/main" id="{E1A4225B-C82F-4A22-A436-B2495769BA8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A681E3A-9DCC-462C-A8B7-82008656669F}"/>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2769675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7081-4381-422D-812F-7C8EC3FF18D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0E46FDA-5420-4C5A-8EB8-55D9FF2AE0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A33D43-58CB-41CC-AEC8-9009BC8622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BBE62BF-D395-41A0-AAEE-E99308DD10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05B671-1CD5-4243-B403-4B819047F1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72A48B0-2755-45A4-8FA4-596C10F6D57A}"/>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8" name="Footer Placeholder 7">
            <a:extLst>
              <a:ext uri="{FF2B5EF4-FFF2-40B4-BE49-F238E27FC236}">
                <a16:creationId xmlns:a16="http://schemas.microsoft.com/office/drawing/2014/main" id="{9B3E1278-25E6-4546-8441-0AF04D677C0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35E6B48-769E-42CD-A7E6-5A30D6B98612}"/>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145116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91220-EB2F-4C77-BEAA-8D2BF5BD558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2F9DDF1-E848-4F02-A5B2-B25F1D4956C7}"/>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4" name="Footer Placeholder 3">
            <a:extLst>
              <a:ext uri="{FF2B5EF4-FFF2-40B4-BE49-F238E27FC236}">
                <a16:creationId xmlns:a16="http://schemas.microsoft.com/office/drawing/2014/main" id="{FD9DD2F3-38F0-4208-B773-AF6FB54F001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0AD0481-AC16-491D-AD52-E4A8FA4FBC6E}"/>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1193177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33C1B7-62E2-4605-BDAF-1B03A133DB09}"/>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3" name="Footer Placeholder 2">
            <a:extLst>
              <a:ext uri="{FF2B5EF4-FFF2-40B4-BE49-F238E27FC236}">
                <a16:creationId xmlns:a16="http://schemas.microsoft.com/office/drawing/2014/main" id="{9E0E0557-A397-4018-A12E-01517DAE895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B52063F-96B4-40BA-9F86-FED4E004D42A}"/>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1074015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73A83-FB52-4C4D-A6B4-2802663BA3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924C664-9AFA-4086-85B9-F4549102D9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261B509-18FA-4F95-B9AA-78C948AF23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BF2063-BEAC-40E1-8CEE-6DBADBA549D6}"/>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6" name="Footer Placeholder 5">
            <a:extLst>
              <a:ext uri="{FF2B5EF4-FFF2-40B4-BE49-F238E27FC236}">
                <a16:creationId xmlns:a16="http://schemas.microsoft.com/office/drawing/2014/main" id="{ED9D4B1A-3DCA-4957-8B8F-EF886D72351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AF117D9-A537-4D20-8BD5-0856AA565251}"/>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28762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12854-4EA8-4E18-98E2-2CBBAE4E3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61D3366-0580-47FC-8253-8D662EDEF4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141F1B2-2662-4AF7-8EAF-9E30463A0E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95B0A4-6E98-488D-A1FE-FE1CE2E01365}"/>
              </a:ext>
            </a:extLst>
          </p:cNvPr>
          <p:cNvSpPr>
            <a:spLocks noGrp="1"/>
          </p:cNvSpPr>
          <p:nvPr>
            <p:ph type="dt" sz="half" idx="10"/>
          </p:nvPr>
        </p:nvSpPr>
        <p:spPr/>
        <p:txBody>
          <a:bodyPr/>
          <a:lstStyle/>
          <a:p>
            <a:fld id="{CC9B1071-4DFB-45F3-83AC-0D51172F79FB}" type="datetimeFigureOut">
              <a:rPr lang="en-GB" smtClean="0"/>
              <a:t>01/05/2022</a:t>
            </a:fld>
            <a:endParaRPr lang="en-GB"/>
          </a:p>
        </p:txBody>
      </p:sp>
      <p:sp>
        <p:nvSpPr>
          <p:cNvPr id="6" name="Footer Placeholder 5">
            <a:extLst>
              <a:ext uri="{FF2B5EF4-FFF2-40B4-BE49-F238E27FC236}">
                <a16:creationId xmlns:a16="http://schemas.microsoft.com/office/drawing/2014/main" id="{4FC6FD9C-2103-42E0-BEC9-C16DDA2891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8078313-99C2-4CA0-8AAF-F4ECA6C913D2}"/>
              </a:ext>
            </a:extLst>
          </p:cNvPr>
          <p:cNvSpPr>
            <a:spLocks noGrp="1"/>
          </p:cNvSpPr>
          <p:nvPr>
            <p:ph type="sldNum" sz="quarter" idx="12"/>
          </p:nvPr>
        </p:nvSpPr>
        <p:spPr/>
        <p:txBody>
          <a:bodyPr/>
          <a:lstStyle/>
          <a:p>
            <a:fld id="{21A7010D-B291-4A54-A5E2-6CFE150A4AEC}" type="slidenum">
              <a:rPr lang="en-GB" smtClean="0"/>
              <a:t>‹#›</a:t>
            </a:fld>
            <a:endParaRPr lang="en-GB"/>
          </a:p>
        </p:txBody>
      </p:sp>
    </p:spTree>
    <p:extLst>
      <p:ext uri="{BB962C8B-B14F-4D97-AF65-F5344CB8AC3E}">
        <p14:creationId xmlns:p14="http://schemas.microsoft.com/office/powerpoint/2010/main" val="3841527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260FC2-7505-4E66-8996-FD5C8C1A97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71CADCE1-06EB-4B20-BC82-A735DB243E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DB9B550-A42A-43A2-AC46-F78AE26129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CC9B1071-4DFB-45F3-83AC-0D51172F79FB}" type="datetimeFigureOut">
              <a:rPr lang="en-GB" smtClean="0"/>
              <a:pPr/>
              <a:t>01/05/2022</a:t>
            </a:fld>
            <a:endParaRPr lang="en-GB"/>
          </a:p>
        </p:txBody>
      </p:sp>
      <p:sp>
        <p:nvSpPr>
          <p:cNvPr id="5" name="Footer Placeholder 4">
            <a:extLst>
              <a:ext uri="{FF2B5EF4-FFF2-40B4-BE49-F238E27FC236}">
                <a16:creationId xmlns:a16="http://schemas.microsoft.com/office/drawing/2014/main" id="{217F4E16-FED0-4AE4-84B9-A7E08016C8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GB"/>
          </a:p>
        </p:txBody>
      </p:sp>
      <p:sp>
        <p:nvSpPr>
          <p:cNvPr id="6" name="Slide Number Placeholder 5">
            <a:extLst>
              <a:ext uri="{FF2B5EF4-FFF2-40B4-BE49-F238E27FC236}">
                <a16:creationId xmlns:a16="http://schemas.microsoft.com/office/drawing/2014/main" id="{A3122FAD-D70B-404E-9506-1A9DF0826F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21A7010D-B291-4A54-A5E2-6CFE150A4AEC}" type="slidenum">
              <a:rPr lang="en-GB" smtClean="0"/>
              <a:pPr/>
              <a:t>‹#›</a:t>
            </a:fld>
            <a:endParaRPr lang="en-GB"/>
          </a:p>
        </p:txBody>
      </p:sp>
      <p:pic>
        <p:nvPicPr>
          <p:cNvPr id="8" name="Picture 7">
            <a:extLst>
              <a:ext uri="{FF2B5EF4-FFF2-40B4-BE49-F238E27FC236}">
                <a16:creationId xmlns:a16="http://schemas.microsoft.com/office/drawing/2014/main" id="{D989D6D9-9EC5-469A-89A0-0CD2FB12D1C6}"/>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221891" y="185738"/>
            <a:ext cx="1833728" cy="1214845"/>
          </a:xfrm>
          <a:prstGeom prst="rect">
            <a:avLst/>
          </a:prstGeom>
        </p:spPr>
      </p:pic>
    </p:spTree>
    <p:extLst>
      <p:ext uri="{BB962C8B-B14F-4D97-AF65-F5344CB8AC3E}">
        <p14:creationId xmlns:p14="http://schemas.microsoft.com/office/powerpoint/2010/main" val="32470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library.aru.ac.uk/referencing/files/QuickHarvardGuide2019.pdf"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48A5A-9534-4310-93B3-F14A4858FD10}"/>
              </a:ext>
            </a:extLst>
          </p:cNvPr>
          <p:cNvSpPr>
            <a:spLocks noGrp="1"/>
          </p:cNvSpPr>
          <p:nvPr>
            <p:ph type="ctrTitle"/>
          </p:nvPr>
        </p:nvSpPr>
        <p:spPr>
          <a:xfrm>
            <a:off x="1524000" y="2370353"/>
            <a:ext cx="9144000" cy="2387600"/>
          </a:xfrm>
        </p:spPr>
        <p:txBody>
          <a:bodyPr>
            <a:normAutofit fontScale="90000"/>
          </a:bodyPr>
          <a:lstStyle/>
          <a:p>
            <a:br>
              <a:rPr lang="en-US" sz="3600" b="1" dirty="0">
                <a:latin typeface="Raleway" pitchFamily="2" charset="0"/>
              </a:rPr>
            </a:br>
            <a:r>
              <a:rPr lang="en-US" sz="3600" b="1" dirty="0">
                <a:solidFill>
                  <a:srgbClr val="FFC000"/>
                </a:solidFill>
                <a:latin typeface="Raleway" pitchFamily="2" charset="0"/>
              </a:rPr>
              <a:t>Data Analytics Major Project and Placement</a:t>
            </a:r>
            <a:br>
              <a:rPr lang="en-US" sz="3600" b="1" dirty="0">
                <a:solidFill>
                  <a:srgbClr val="FFC000"/>
                </a:solidFill>
                <a:latin typeface="Raleway" pitchFamily="2" charset="0"/>
              </a:rPr>
            </a:br>
            <a:r>
              <a:rPr lang="en-US" sz="3600" b="1" dirty="0">
                <a:solidFill>
                  <a:srgbClr val="FFC000"/>
                </a:solidFill>
                <a:latin typeface="Raleway" pitchFamily="2" charset="0"/>
              </a:rPr>
              <a:t>MOD007894</a:t>
            </a:r>
            <a:br>
              <a:rPr lang="en-US" sz="3600" b="1" dirty="0">
                <a:latin typeface="Raleway" pitchFamily="2" charset="0"/>
              </a:rPr>
            </a:br>
            <a:br>
              <a:rPr lang="en-US" sz="3600" b="1" dirty="0">
                <a:latin typeface="Raleway" pitchFamily="2" charset="0"/>
              </a:rPr>
            </a:br>
            <a:br>
              <a:rPr lang="en-US" sz="3600" b="1" dirty="0">
                <a:latin typeface="Raleway" pitchFamily="2" charset="0"/>
              </a:rPr>
            </a:br>
            <a:r>
              <a:rPr lang="en-US" sz="3600" b="1" dirty="0">
                <a:latin typeface="Raleway" pitchFamily="2" charset="0"/>
              </a:rPr>
              <a:t>Assessment  Element - 011</a:t>
            </a:r>
            <a:br>
              <a:rPr lang="en-US" sz="3600" b="1" dirty="0">
                <a:latin typeface="Raleway" pitchFamily="2" charset="0"/>
              </a:rPr>
            </a:br>
            <a:r>
              <a:rPr lang="en-US" sz="3600" b="1" dirty="0">
                <a:latin typeface="Raleway" pitchFamily="2" charset="0"/>
              </a:rPr>
              <a:t>Dissertation [10,000 words Eq]</a:t>
            </a:r>
            <a:endParaRPr lang="en-GB" sz="3600" b="1" dirty="0">
              <a:latin typeface="Raleway" pitchFamily="2" charset="0"/>
            </a:endParaRPr>
          </a:p>
        </p:txBody>
      </p:sp>
    </p:spTree>
    <p:extLst>
      <p:ext uri="{BB962C8B-B14F-4D97-AF65-F5344CB8AC3E}">
        <p14:creationId xmlns:p14="http://schemas.microsoft.com/office/powerpoint/2010/main" val="710842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B435-F7BF-401F-BCAD-AFE6B1D56F47}"/>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9795C4E5-0C42-41D3-B42F-2CAC9AAF0E32}"/>
              </a:ext>
            </a:extLst>
          </p:cNvPr>
          <p:cNvSpPr>
            <a:spLocks noGrp="1"/>
          </p:cNvSpPr>
          <p:nvPr>
            <p:ph idx="1"/>
          </p:nvPr>
        </p:nvSpPr>
        <p:spPr/>
        <p:txBody>
          <a:bodyPr>
            <a:normAutofit/>
          </a:bodyPr>
          <a:lstStyle/>
          <a:p>
            <a:r>
              <a:rPr lang="en-GB" b="1" dirty="0">
                <a:solidFill>
                  <a:srgbClr val="FFC000"/>
                </a:solidFill>
                <a:latin typeface="Raleway" pitchFamily="2" charset="0"/>
              </a:rPr>
              <a:t>Declaration Page</a:t>
            </a:r>
          </a:p>
          <a:p>
            <a:endParaRPr lang="en-GB" sz="2400" dirty="0">
              <a:latin typeface="Raleway" pitchFamily="2" charset="0"/>
            </a:endParaRPr>
          </a:p>
          <a:p>
            <a:r>
              <a:rPr lang="en-US" sz="2400" dirty="0">
                <a:latin typeface="Raleway" pitchFamily="2" charset="0"/>
              </a:rPr>
              <a:t>At the front of the thesis submitted for assessment, students are required to incorporate a  signed declaration. The declaration must state:</a:t>
            </a:r>
          </a:p>
          <a:p>
            <a:endParaRPr lang="en-US" sz="2400" dirty="0">
              <a:latin typeface="Raleway" pitchFamily="2" charset="0"/>
            </a:endParaRPr>
          </a:p>
          <a:p>
            <a:pPr lvl="1"/>
            <a:r>
              <a:rPr lang="en-US" sz="2000" dirty="0">
                <a:latin typeface="Raleway" pitchFamily="2" charset="0"/>
              </a:rPr>
              <a:t>The thesis has been composed by the candidate.</a:t>
            </a:r>
          </a:p>
          <a:p>
            <a:pPr lvl="1"/>
            <a:endParaRPr lang="en-US" sz="2000" dirty="0">
              <a:latin typeface="Raleway" pitchFamily="2" charset="0"/>
            </a:endParaRPr>
          </a:p>
          <a:p>
            <a:pPr lvl="1"/>
            <a:r>
              <a:rPr lang="en-US" sz="2000" dirty="0">
                <a:latin typeface="Raleway" pitchFamily="2" charset="0"/>
              </a:rPr>
              <a:t>The work has not been submitted for any other degree or professional qualification except as specified.</a:t>
            </a:r>
          </a:p>
          <a:p>
            <a:pPr lvl="1"/>
            <a:endParaRPr lang="en-US" sz="2000" dirty="0">
              <a:latin typeface="Raleway" pitchFamily="2" charset="0"/>
            </a:endParaRPr>
          </a:p>
          <a:p>
            <a:pPr lvl="1"/>
            <a:r>
              <a:rPr lang="en-US" sz="2000" dirty="0">
                <a:latin typeface="Raleway" pitchFamily="2" charset="0"/>
              </a:rPr>
              <a:t>Any included publications are the student’s own work, except where indicated throughout the thesis</a:t>
            </a:r>
            <a:endParaRPr lang="en-GB" sz="2000" dirty="0">
              <a:latin typeface="Raleway" pitchFamily="2" charset="0"/>
            </a:endParaRPr>
          </a:p>
        </p:txBody>
      </p:sp>
    </p:spTree>
    <p:extLst>
      <p:ext uri="{BB962C8B-B14F-4D97-AF65-F5344CB8AC3E}">
        <p14:creationId xmlns:p14="http://schemas.microsoft.com/office/powerpoint/2010/main" val="37281911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B435-F7BF-401F-BCAD-AFE6B1D56F47}"/>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9795C4E5-0C42-41D3-B42F-2CAC9AAF0E32}"/>
              </a:ext>
            </a:extLst>
          </p:cNvPr>
          <p:cNvSpPr>
            <a:spLocks noGrp="1"/>
          </p:cNvSpPr>
          <p:nvPr>
            <p:ph idx="1"/>
          </p:nvPr>
        </p:nvSpPr>
        <p:spPr/>
        <p:txBody>
          <a:bodyPr>
            <a:normAutofit/>
          </a:bodyPr>
          <a:lstStyle/>
          <a:p>
            <a:r>
              <a:rPr lang="en-GB" b="1" dirty="0">
                <a:solidFill>
                  <a:srgbClr val="FFC000"/>
                </a:solidFill>
                <a:latin typeface="Raleway" pitchFamily="2" charset="0"/>
              </a:rPr>
              <a:t>Declaration Page</a:t>
            </a:r>
          </a:p>
          <a:p>
            <a:r>
              <a:rPr lang="en-GB" sz="2400" b="1" dirty="0">
                <a:solidFill>
                  <a:srgbClr val="FFC000"/>
                </a:solidFill>
                <a:effectLst/>
                <a:latin typeface="Raleway" pitchFamily="2" charset="0"/>
                <a:ea typeface="Times New Roman" panose="02020603050405020304" pitchFamily="18" charset="0"/>
                <a:cs typeface="Times New Roman" panose="02020603050405020304" pitchFamily="18" charset="0"/>
              </a:rPr>
              <a:t>Example: </a:t>
            </a:r>
          </a:p>
          <a:p>
            <a:endParaRPr lang="en-GB" sz="1800" b="1" dirty="0">
              <a:latin typeface="Raleway" pitchFamily="2" charset="0"/>
              <a:ea typeface="Calibri" panose="020F0502020204030204" pitchFamily="34" charset="0"/>
              <a:cs typeface="Times New Roman" panose="02020603050405020304" pitchFamily="18" charset="0"/>
            </a:endParaRPr>
          </a:p>
          <a:p>
            <a:endParaRPr lang="en-GB" sz="1800" dirty="0">
              <a:effectLst/>
              <a:latin typeface="Raleway" pitchFamily="2" charset="0"/>
              <a:ea typeface="Calibri" panose="020F0502020204030204" pitchFamily="34" charset="0"/>
              <a:cs typeface="Arial" panose="020B0604020202020204" pitchFamily="34" charset="0"/>
            </a:endParaRPr>
          </a:p>
          <a:p>
            <a:pPr marL="457200" algn="just">
              <a:lnSpc>
                <a:spcPct val="107000"/>
              </a:lnSpc>
              <a:spcAft>
                <a:spcPts val="800"/>
              </a:spcAft>
            </a:pPr>
            <a:r>
              <a:rPr lang="en-GB" sz="1800" i="1" dirty="0">
                <a:effectLst/>
                <a:latin typeface="Raleway" pitchFamily="2" charset="0"/>
                <a:ea typeface="Times New Roman" panose="02020603050405020304" pitchFamily="18" charset="0"/>
                <a:cs typeface="Times New Roman" panose="02020603050405020304" pitchFamily="18" charset="0"/>
              </a:rPr>
              <a:t>I, </a:t>
            </a:r>
            <a:r>
              <a:rPr lang="en-GB" sz="1800" b="1" i="1" dirty="0">
                <a:effectLst/>
                <a:latin typeface="Raleway" pitchFamily="2" charset="0"/>
                <a:ea typeface="Times New Roman" panose="02020603050405020304" pitchFamily="18" charset="0"/>
                <a:cs typeface="Times New Roman" panose="02020603050405020304" pitchFamily="18" charset="0"/>
              </a:rPr>
              <a:t>John Doe</a:t>
            </a:r>
            <a:r>
              <a:rPr lang="en-GB" sz="1800" i="1" dirty="0">
                <a:effectLst/>
                <a:latin typeface="Raleway" pitchFamily="2" charset="0"/>
                <a:ea typeface="Times New Roman" panose="02020603050405020304" pitchFamily="18" charset="0"/>
                <a:cs typeface="Times New Roman" panose="02020603050405020304" pitchFamily="18" charset="0"/>
              </a:rPr>
              <a:t>, declare that the work in this dissertation titled “</a:t>
            </a:r>
            <a:r>
              <a:rPr lang="en-GB" sz="1800" b="1" i="1" dirty="0">
                <a:effectLst/>
                <a:latin typeface="Raleway" pitchFamily="2" charset="0"/>
                <a:ea typeface="Times New Roman" panose="02020603050405020304" pitchFamily="18" charset="0"/>
                <a:cs typeface="Times New Roman" panose="02020603050405020304" pitchFamily="18" charset="0"/>
              </a:rPr>
              <a:t>Design and development of a wonderful system using the extraordinary methods to improve everything</a:t>
            </a:r>
            <a:r>
              <a:rPr lang="en-GB" sz="1800" i="1" dirty="0">
                <a:effectLst/>
                <a:latin typeface="Raleway" pitchFamily="2" charset="0"/>
                <a:ea typeface="Times New Roman" panose="02020603050405020304" pitchFamily="18" charset="0"/>
                <a:cs typeface="Times New Roman" panose="02020603050405020304" pitchFamily="18" charset="0"/>
              </a:rPr>
              <a:t>” is carried out by me. This work has not been submitted to Anglia Ruskin University or any other educational institution for the award of a degree or educational qualification. I also declare that the information published in this dissertation has been obtained and presented in accordance with academic rules and ethical conduct. Any information obtained from other sources has been properly referenced. </a:t>
            </a:r>
            <a:endParaRPr lang="en-GB" sz="1800" dirty="0">
              <a:effectLst/>
              <a:latin typeface="Raleway" pitchFamily="2" charset="0"/>
              <a:ea typeface="Calibri" panose="020F0502020204030204" pitchFamily="34" charset="0"/>
              <a:cs typeface="Arial" panose="020B0604020202020204" pitchFamily="34" charset="0"/>
            </a:endParaRPr>
          </a:p>
          <a:p>
            <a:endParaRPr lang="en-GB" sz="2400" dirty="0">
              <a:latin typeface="Raleway" pitchFamily="2" charset="0"/>
            </a:endParaRPr>
          </a:p>
        </p:txBody>
      </p:sp>
    </p:spTree>
    <p:extLst>
      <p:ext uri="{BB962C8B-B14F-4D97-AF65-F5344CB8AC3E}">
        <p14:creationId xmlns:p14="http://schemas.microsoft.com/office/powerpoint/2010/main" val="379576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02899-72B9-437E-A3B5-65C42A85DBC3}"/>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7DD86260-5B4D-43DF-85A4-3DB623119BF3}"/>
              </a:ext>
            </a:extLst>
          </p:cNvPr>
          <p:cNvSpPr>
            <a:spLocks noGrp="1"/>
          </p:cNvSpPr>
          <p:nvPr>
            <p:ph idx="1"/>
          </p:nvPr>
        </p:nvSpPr>
        <p:spPr/>
        <p:txBody>
          <a:bodyPr/>
          <a:lstStyle/>
          <a:p>
            <a:r>
              <a:rPr lang="en-GB" b="1" dirty="0">
                <a:solidFill>
                  <a:srgbClr val="FFC000"/>
                </a:solidFill>
                <a:latin typeface="Raleway" pitchFamily="2" charset="0"/>
              </a:rPr>
              <a:t>Acknowledgement Page</a:t>
            </a:r>
          </a:p>
          <a:p>
            <a:endParaRPr lang="en-GB" sz="2400" dirty="0">
              <a:latin typeface="Raleway" pitchFamily="2" charset="0"/>
            </a:endParaRPr>
          </a:p>
          <a:p>
            <a:r>
              <a:rPr lang="en-US" sz="2400" dirty="0">
                <a:latin typeface="Raleway" pitchFamily="2" charset="0"/>
              </a:rPr>
              <a:t>A personal statement that </a:t>
            </a:r>
            <a:r>
              <a:rPr lang="en-US" sz="2400" b="1" dirty="0">
                <a:solidFill>
                  <a:srgbClr val="FFC000"/>
                </a:solidFill>
                <a:latin typeface="Raleway" pitchFamily="2" charset="0"/>
              </a:rPr>
              <a:t>expresses your gratitude </a:t>
            </a:r>
            <a:r>
              <a:rPr lang="en-US" sz="2400" dirty="0">
                <a:latin typeface="Raleway" pitchFamily="2" charset="0"/>
              </a:rPr>
              <a:t>to those who helped and supported you (family, friends, partners, funders, supervisor) for the fulfilment of this report and your studies. </a:t>
            </a:r>
          </a:p>
          <a:p>
            <a:endParaRPr lang="en-US" sz="2400" dirty="0">
              <a:latin typeface="Raleway" pitchFamily="2" charset="0"/>
            </a:endParaRPr>
          </a:p>
          <a:p>
            <a:endParaRPr lang="en-GB" sz="2400" dirty="0">
              <a:latin typeface="Raleway" pitchFamily="2" charset="0"/>
            </a:endParaRPr>
          </a:p>
        </p:txBody>
      </p:sp>
      <p:pic>
        <p:nvPicPr>
          <p:cNvPr id="5" name="Picture 4">
            <a:extLst>
              <a:ext uri="{FF2B5EF4-FFF2-40B4-BE49-F238E27FC236}">
                <a16:creationId xmlns:a16="http://schemas.microsoft.com/office/drawing/2014/main" id="{5DFD3B3D-A990-41B8-8257-9FD46F17FA19}"/>
              </a:ext>
            </a:extLst>
          </p:cNvPr>
          <p:cNvPicPr>
            <a:picLocks noChangeAspect="1"/>
          </p:cNvPicPr>
          <p:nvPr/>
        </p:nvPicPr>
        <p:blipFill>
          <a:blip r:embed="rId2"/>
          <a:stretch>
            <a:fillRect/>
          </a:stretch>
        </p:blipFill>
        <p:spPr>
          <a:xfrm>
            <a:off x="3244793" y="4315378"/>
            <a:ext cx="5702413" cy="1871784"/>
          </a:xfrm>
          <a:prstGeom prst="rect">
            <a:avLst/>
          </a:prstGeom>
        </p:spPr>
      </p:pic>
    </p:spTree>
    <p:extLst>
      <p:ext uri="{BB962C8B-B14F-4D97-AF65-F5344CB8AC3E}">
        <p14:creationId xmlns:p14="http://schemas.microsoft.com/office/powerpoint/2010/main" val="534638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7F6DA-2D8E-4021-8983-6C00868FD60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0475D696-D96A-4BEE-BDC1-1E5BB757D0D7}"/>
              </a:ext>
            </a:extLst>
          </p:cNvPr>
          <p:cNvSpPr>
            <a:spLocks noGrp="1"/>
          </p:cNvSpPr>
          <p:nvPr>
            <p:ph idx="1"/>
          </p:nvPr>
        </p:nvSpPr>
        <p:spPr>
          <a:xfrm>
            <a:off x="248193" y="1606730"/>
            <a:ext cx="6430193" cy="4885510"/>
          </a:xfrm>
        </p:spPr>
        <p:txBody>
          <a:bodyPr/>
          <a:lstStyle/>
          <a:p>
            <a:r>
              <a:rPr lang="en-GB" b="1" dirty="0">
                <a:solidFill>
                  <a:srgbClr val="FFC000"/>
                </a:solidFill>
                <a:latin typeface="Raleway" pitchFamily="2" charset="0"/>
              </a:rPr>
              <a:t>Table of Contents</a:t>
            </a:r>
          </a:p>
          <a:p>
            <a:endParaRPr lang="en-GB" sz="2400" b="1" dirty="0">
              <a:solidFill>
                <a:srgbClr val="FFC000"/>
              </a:solidFill>
              <a:latin typeface="Raleway" pitchFamily="2" charset="0"/>
            </a:endParaRPr>
          </a:p>
          <a:p>
            <a:endParaRPr lang="en-GB" sz="2400" b="1" dirty="0">
              <a:solidFill>
                <a:srgbClr val="FFC000"/>
              </a:solidFill>
              <a:latin typeface="Raleway" pitchFamily="2" charset="0"/>
            </a:endParaRPr>
          </a:p>
          <a:p>
            <a:r>
              <a:rPr lang="en-US" sz="2400" dirty="0">
                <a:latin typeface="Raleway" pitchFamily="2" charset="0"/>
              </a:rPr>
              <a:t>Just an ordinary table of contents. Please ideally use </a:t>
            </a:r>
            <a:r>
              <a:rPr lang="en-US" sz="2400" b="1" i="1" dirty="0">
                <a:solidFill>
                  <a:srgbClr val="FFC000"/>
                </a:solidFill>
                <a:latin typeface="Raleway" pitchFamily="2" charset="0"/>
              </a:rPr>
              <a:t>Roman numbering</a:t>
            </a:r>
            <a:r>
              <a:rPr lang="en-US" sz="2400" dirty="0">
                <a:latin typeface="Raleway" pitchFamily="2" charset="0"/>
              </a:rPr>
              <a:t> for your manuscript </a:t>
            </a:r>
            <a:r>
              <a:rPr lang="en-US" sz="2400" b="1" i="1" dirty="0">
                <a:solidFill>
                  <a:srgbClr val="FFC000"/>
                </a:solidFill>
                <a:latin typeface="Raleway" pitchFamily="2" charset="0"/>
              </a:rPr>
              <a:t>preamble</a:t>
            </a:r>
            <a:r>
              <a:rPr lang="en-US" sz="2400" dirty="0">
                <a:latin typeface="Raleway" pitchFamily="2" charset="0"/>
              </a:rPr>
              <a:t> and </a:t>
            </a:r>
            <a:r>
              <a:rPr lang="en-US" sz="2400" b="1" i="1" dirty="0">
                <a:solidFill>
                  <a:srgbClr val="FFC000"/>
                </a:solidFill>
                <a:latin typeface="Raleway" pitchFamily="2" charset="0"/>
              </a:rPr>
              <a:t>Decimals</a:t>
            </a:r>
            <a:r>
              <a:rPr lang="en-US" sz="2400" dirty="0">
                <a:latin typeface="Raleway" pitchFamily="2" charset="0"/>
              </a:rPr>
              <a:t> for the rest of your document. </a:t>
            </a:r>
            <a:endParaRPr lang="en-GB" sz="2400" dirty="0">
              <a:latin typeface="Raleway" pitchFamily="2" charset="0"/>
            </a:endParaRPr>
          </a:p>
        </p:txBody>
      </p:sp>
      <p:pic>
        <p:nvPicPr>
          <p:cNvPr id="4" name="Picture 3">
            <a:extLst>
              <a:ext uri="{FF2B5EF4-FFF2-40B4-BE49-F238E27FC236}">
                <a16:creationId xmlns:a16="http://schemas.microsoft.com/office/drawing/2014/main" id="{30FB3A89-9F64-4E76-8B24-170F156491E6}"/>
              </a:ext>
            </a:extLst>
          </p:cNvPr>
          <p:cNvPicPr>
            <a:picLocks noChangeAspect="1"/>
          </p:cNvPicPr>
          <p:nvPr/>
        </p:nvPicPr>
        <p:blipFill rotWithShape="1">
          <a:blip r:embed="rId2"/>
          <a:srcRect l="7890" t="18413" r="6451" b="2381"/>
          <a:stretch/>
        </p:blipFill>
        <p:spPr>
          <a:xfrm>
            <a:off x="7501548" y="1798076"/>
            <a:ext cx="3922778" cy="4694164"/>
          </a:xfrm>
          <a:prstGeom prst="rect">
            <a:avLst/>
          </a:prstGeom>
        </p:spPr>
      </p:pic>
    </p:spTree>
    <p:extLst>
      <p:ext uri="{BB962C8B-B14F-4D97-AF65-F5344CB8AC3E}">
        <p14:creationId xmlns:p14="http://schemas.microsoft.com/office/powerpoint/2010/main" val="41903755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493921-5D9D-404B-82BD-78F0F814642F}"/>
              </a:ext>
            </a:extLst>
          </p:cNvPr>
          <p:cNvSpPr>
            <a:spLocks noGrp="1"/>
          </p:cNvSpPr>
          <p:nvPr>
            <p:ph idx="1"/>
          </p:nvPr>
        </p:nvSpPr>
        <p:spPr>
          <a:xfrm>
            <a:off x="248193" y="1606730"/>
            <a:ext cx="6054636" cy="4885510"/>
          </a:xfrm>
        </p:spPr>
        <p:txBody>
          <a:bodyPr/>
          <a:lstStyle/>
          <a:p>
            <a:r>
              <a:rPr lang="en-GB" b="1" dirty="0">
                <a:solidFill>
                  <a:srgbClr val="FFC000"/>
                </a:solidFill>
                <a:latin typeface="Raleway" pitchFamily="2" charset="0"/>
              </a:rPr>
              <a:t>List of Figures</a:t>
            </a:r>
          </a:p>
          <a:p>
            <a:endParaRPr lang="en-GB" b="1" dirty="0">
              <a:solidFill>
                <a:srgbClr val="FFC000"/>
              </a:solidFill>
              <a:latin typeface="Raleway" pitchFamily="2" charset="0"/>
            </a:endParaRPr>
          </a:p>
          <a:p>
            <a:endParaRPr lang="en-GB" b="1" dirty="0">
              <a:solidFill>
                <a:srgbClr val="FFC000"/>
              </a:solidFill>
              <a:latin typeface="Raleway" pitchFamily="2" charset="0"/>
            </a:endParaRPr>
          </a:p>
          <a:p>
            <a:r>
              <a:rPr lang="en-US" sz="2400" dirty="0">
                <a:latin typeface="Raleway" pitchFamily="2" charset="0"/>
              </a:rPr>
              <a:t>Figures number, caption and corresponding page number must be listed here.</a:t>
            </a:r>
            <a:endParaRPr lang="en-GB" sz="2400" dirty="0">
              <a:latin typeface="Raleway" pitchFamily="2" charset="0"/>
            </a:endParaRPr>
          </a:p>
        </p:txBody>
      </p:sp>
      <p:sp>
        <p:nvSpPr>
          <p:cNvPr id="5" name="Title 1">
            <a:extLst>
              <a:ext uri="{FF2B5EF4-FFF2-40B4-BE49-F238E27FC236}">
                <a16:creationId xmlns:a16="http://schemas.microsoft.com/office/drawing/2014/main" id="{1772C5B1-74E3-4F89-BB66-CA9BAB01D1BE}"/>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pic>
        <p:nvPicPr>
          <p:cNvPr id="6" name="Picture 5">
            <a:extLst>
              <a:ext uri="{FF2B5EF4-FFF2-40B4-BE49-F238E27FC236}">
                <a16:creationId xmlns:a16="http://schemas.microsoft.com/office/drawing/2014/main" id="{3BB909EC-1C9B-42B1-9A7D-B0C73659F3CC}"/>
              </a:ext>
            </a:extLst>
          </p:cNvPr>
          <p:cNvPicPr>
            <a:picLocks noChangeAspect="1"/>
          </p:cNvPicPr>
          <p:nvPr/>
        </p:nvPicPr>
        <p:blipFill>
          <a:blip r:embed="rId2"/>
          <a:stretch>
            <a:fillRect/>
          </a:stretch>
        </p:blipFill>
        <p:spPr>
          <a:xfrm>
            <a:off x="7021728" y="2237694"/>
            <a:ext cx="4724638" cy="3623582"/>
          </a:xfrm>
          <a:prstGeom prst="rect">
            <a:avLst/>
          </a:prstGeom>
        </p:spPr>
      </p:pic>
    </p:spTree>
    <p:extLst>
      <p:ext uri="{BB962C8B-B14F-4D97-AF65-F5344CB8AC3E}">
        <p14:creationId xmlns:p14="http://schemas.microsoft.com/office/powerpoint/2010/main" val="853947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003E78-523E-4BDF-B0BE-B923AEF8FAC6}"/>
              </a:ext>
            </a:extLst>
          </p:cNvPr>
          <p:cNvSpPr>
            <a:spLocks noGrp="1"/>
          </p:cNvSpPr>
          <p:nvPr>
            <p:ph idx="1"/>
          </p:nvPr>
        </p:nvSpPr>
        <p:spPr>
          <a:xfrm>
            <a:off x="248193" y="1606730"/>
            <a:ext cx="11655336" cy="4885510"/>
          </a:xfrm>
        </p:spPr>
        <p:txBody>
          <a:bodyPr/>
          <a:lstStyle/>
          <a:p>
            <a:r>
              <a:rPr lang="en-GB" b="1" dirty="0">
                <a:solidFill>
                  <a:srgbClr val="FFC000"/>
                </a:solidFill>
                <a:latin typeface="Raleway" pitchFamily="2" charset="0"/>
              </a:rPr>
              <a:t>List of Tables</a:t>
            </a:r>
          </a:p>
          <a:p>
            <a:endParaRPr lang="en-GB" sz="2400" dirty="0">
              <a:latin typeface="Raleway" pitchFamily="2" charset="0"/>
            </a:endParaRPr>
          </a:p>
          <a:p>
            <a:endParaRPr lang="en-GB" sz="2400" dirty="0">
              <a:latin typeface="Raleway" pitchFamily="2" charset="0"/>
            </a:endParaRPr>
          </a:p>
          <a:p>
            <a:r>
              <a:rPr lang="en-US" sz="2400" dirty="0">
                <a:latin typeface="Raleway" pitchFamily="2" charset="0"/>
              </a:rPr>
              <a:t>Table number, caption and corresponding page number must be listed here.</a:t>
            </a:r>
            <a:endParaRPr lang="en-GB" sz="2400" dirty="0">
              <a:latin typeface="Raleway" pitchFamily="2" charset="0"/>
            </a:endParaRPr>
          </a:p>
        </p:txBody>
      </p:sp>
      <p:sp>
        <p:nvSpPr>
          <p:cNvPr id="4" name="Title 1">
            <a:extLst>
              <a:ext uri="{FF2B5EF4-FFF2-40B4-BE49-F238E27FC236}">
                <a16:creationId xmlns:a16="http://schemas.microsoft.com/office/drawing/2014/main" id="{38FB3E47-D609-45FB-801E-908F207621CD}"/>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pic>
        <p:nvPicPr>
          <p:cNvPr id="5" name="Picture 4">
            <a:extLst>
              <a:ext uri="{FF2B5EF4-FFF2-40B4-BE49-F238E27FC236}">
                <a16:creationId xmlns:a16="http://schemas.microsoft.com/office/drawing/2014/main" id="{3E10AF3E-2676-4988-BCCA-92329A04D6BE}"/>
              </a:ext>
            </a:extLst>
          </p:cNvPr>
          <p:cNvPicPr>
            <a:picLocks noChangeAspect="1"/>
          </p:cNvPicPr>
          <p:nvPr/>
        </p:nvPicPr>
        <p:blipFill>
          <a:blip r:embed="rId2"/>
          <a:stretch>
            <a:fillRect/>
          </a:stretch>
        </p:blipFill>
        <p:spPr>
          <a:xfrm>
            <a:off x="2936438" y="4167438"/>
            <a:ext cx="6319124" cy="2167663"/>
          </a:xfrm>
          <a:prstGeom prst="rect">
            <a:avLst/>
          </a:prstGeom>
        </p:spPr>
      </p:pic>
    </p:spTree>
    <p:extLst>
      <p:ext uri="{BB962C8B-B14F-4D97-AF65-F5344CB8AC3E}">
        <p14:creationId xmlns:p14="http://schemas.microsoft.com/office/powerpoint/2010/main" val="2436798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8C1A35-292B-43A9-BC4E-AA64ACD12C8E}"/>
              </a:ext>
            </a:extLst>
          </p:cNvPr>
          <p:cNvSpPr>
            <a:spLocks noGrp="1"/>
          </p:cNvSpPr>
          <p:nvPr>
            <p:ph idx="1"/>
          </p:nvPr>
        </p:nvSpPr>
        <p:spPr>
          <a:xfrm>
            <a:off x="248193" y="1606730"/>
            <a:ext cx="11736978" cy="4885510"/>
          </a:xfrm>
        </p:spPr>
        <p:txBody>
          <a:bodyPr>
            <a:normAutofit/>
          </a:bodyPr>
          <a:lstStyle/>
          <a:p>
            <a:r>
              <a:rPr lang="en-US" b="1" dirty="0">
                <a:solidFill>
                  <a:srgbClr val="FFC000"/>
                </a:solidFill>
                <a:latin typeface="Raleway" pitchFamily="2" charset="0"/>
              </a:rPr>
              <a:t>List of Equations (if any)</a:t>
            </a:r>
          </a:p>
          <a:p>
            <a:endParaRPr lang="en-US" sz="2400" dirty="0">
              <a:latin typeface="Raleway" pitchFamily="2" charset="0"/>
            </a:endParaRPr>
          </a:p>
          <a:p>
            <a:r>
              <a:rPr lang="en-US" sz="2400" dirty="0">
                <a:latin typeface="Raleway" pitchFamily="2" charset="0"/>
              </a:rPr>
              <a:t>Equations number, caption, and corresponding page number must be listed here.</a:t>
            </a:r>
            <a:endParaRPr lang="en-GB" sz="2400" dirty="0">
              <a:latin typeface="Raleway" pitchFamily="2" charset="0"/>
            </a:endParaRPr>
          </a:p>
        </p:txBody>
      </p:sp>
      <p:sp>
        <p:nvSpPr>
          <p:cNvPr id="4" name="Title 1">
            <a:extLst>
              <a:ext uri="{FF2B5EF4-FFF2-40B4-BE49-F238E27FC236}">
                <a16:creationId xmlns:a16="http://schemas.microsoft.com/office/drawing/2014/main" id="{C3EBEC87-9EDB-4A04-8E17-BB823063FE19}"/>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pic>
        <p:nvPicPr>
          <p:cNvPr id="5" name="Picture 4">
            <a:extLst>
              <a:ext uri="{FF2B5EF4-FFF2-40B4-BE49-F238E27FC236}">
                <a16:creationId xmlns:a16="http://schemas.microsoft.com/office/drawing/2014/main" id="{05420E2B-029F-4FC3-ACE4-5B43DD7863CF}"/>
              </a:ext>
            </a:extLst>
          </p:cNvPr>
          <p:cNvPicPr>
            <a:picLocks noChangeAspect="1"/>
          </p:cNvPicPr>
          <p:nvPr/>
        </p:nvPicPr>
        <p:blipFill>
          <a:blip r:embed="rId2"/>
          <a:stretch>
            <a:fillRect/>
          </a:stretch>
        </p:blipFill>
        <p:spPr>
          <a:xfrm>
            <a:off x="3028808" y="3682092"/>
            <a:ext cx="6134383" cy="2549979"/>
          </a:xfrm>
          <a:prstGeom prst="rect">
            <a:avLst/>
          </a:prstGeom>
        </p:spPr>
      </p:pic>
    </p:spTree>
    <p:extLst>
      <p:ext uri="{BB962C8B-B14F-4D97-AF65-F5344CB8AC3E}">
        <p14:creationId xmlns:p14="http://schemas.microsoft.com/office/powerpoint/2010/main" val="16261321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2DC1F3-D584-440A-B4C6-1AA77D54110E}"/>
              </a:ext>
            </a:extLst>
          </p:cNvPr>
          <p:cNvSpPr>
            <a:spLocks noGrp="1"/>
          </p:cNvSpPr>
          <p:nvPr>
            <p:ph idx="1"/>
          </p:nvPr>
        </p:nvSpPr>
        <p:spPr/>
        <p:txBody>
          <a:bodyPr/>
          <a:lstStyle/>
          <a:p>
            <a:r>
              <a:rPr lang="en-GB" b="1" dirty="0">
                <a:solidFill>
                  <a:srgbClr val="FFC000"/>
                </a:solidFill>
                <a:latin typeface="Raleway" pitchFamily="2" charset="0"/>
              </a:rPr>
              <a:t>Abstract </a:t>
            </a:r>
          </a:p>
          <a:p>
            <a:endParaRPr lang="en-GB" b="1" dirty="0">
              <a:solidFill>
                <a:srgbClr val="FFC000"/>
              </a:solidFill>
              <a:latin typeface="Raleway" pitchFamily="2" charset="0"/>
            </a:endParaRPr>
          </a:p>
          <a:p>
            <a:r>
              <a:rPr lang="en-US" sz="2400" dirty="0">
                <a:latin typeface="Raleway" pitchFamily="2" charset="0"/>
              </a:rPr>
              <a:t>The abstract is a summary of a complete work. It gives readers a chance to discover the key points of your dissertation, its research chapter, methodology and results part.</a:t>
            </a:r>
            <a:endParaRPr lang="en-GB" sz="2400" dirty="0">
              <a:latin typeface="Raleway" pitchFamily="2" charset="0"/>
            </a:endParaRPr>
          </a:p>
          <a:p>
            <a:endParaRPr lang="en-GB" sz="2400" dirty="0">
              <a:latin typeface="Raleway" pitchFamily="2" charset="0"/>
            </a:endParaRPr>
          </a:p>
          <a:p>
            <a:r>
              <a:rPr lang="en-US" sz="2400" dirty="0">
                <a:latin typeface="Raleway" pitchFamily="2" charset="0"/>
              </a:rPr>
              <a:t>The abstract must be a </a:t>
            </a:r>
            <a:r>
              <a:rPr lang="en-US" sz="2400" b="1" dirty="0">
                <a:solidFill>
                  <a:srgbClr val="FFC000"/>
                </a:solidFill>
                <a:latin typeface="Raleway" pitchFamily="2" charset="0"/>
              </a:rPr>
              <a:t>single long paragraph </a:t>
            </a:r>
            <a:r>
              <a:rPr lang="en-US" sz="2400" dirty="0">
                <a:latin typeface="Raleway" pitchFamily="2" charset="0"/>
              </a:rPr>
              <a:t>(250 to 350 words). Citation is </a:t>
            </a:r>
            <a:r>
              <a:rPr lang="en-US" sz="2400" b="1" u="sng" dirty="0">
                <a:solidFill>
                  <a:srgbClr val="FFC000"/>
                </a:solidFill>
                <a:latin typeface="Raleway" pitchFamily="2" charset="0"/>
              </a:rPr>
              <a:t>not required</a:t>
            </a:r>
            <a:r>
              <a:rPr lang="en-US" sz="2400" dirty="0">
                <a:latin typeface="Raleway" pitchFamily="2" charset="0"/>
              </a:rPr>
              <a:t> in the abstract. </a:t>
            </a:r>
          </a:p>
          <a:p>
            <a:endParaRPr lang="en-US" sz="2400" dirty="0">
              <a:latin typeface="Raleway" pitchFamily="2" charset="0"/>
            </a:endParaRPr>
          </a:p>
          <a:p>
            <a:r>
              <a:rPr lang="en-US" sz="2400" dirty="0">
                <a:latin typeface="Raleway" pitchFamily="2" charset="0"/>
              </a:rPr>
              <a:t>Dedicate one full page to your abstract. </a:t>
            </a:r>
          </a:p>
          <a:p>
            <a:endParaRPr lang="en-US" sz="2400" dirty="0">
              <a:latin typeface="Raleway" pitchFamily="2" charset="0"/>
            </a:endParaRPr>
          </a:p>
        </p:txBody>
      </p:sp>
      <p:sp>
        <p:nvSpPr>
          <p:cNvPr id="4" name="Title 1">
            <a:extLst>
              <a:ext uri="{FF2B5EF4-FFF2-40B4-BE49-F238E27FC236}">
                <a16:creationId xmlns:a16="http://schemas.microsoft.com/office/drawing/2014/main" id="{DEF82F4A-A6DC-4033-9687-CA7C3C91E68F}"/>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spTree>
    <p:extLst>
      <p:ext uri="{BB962C8B-B14F-4D97-AF65-F5344CB8AC3E}">
        <p14:creationId xmlns:p14="http://schemas.microsoft.com/office/powerpoint/2010/main" val="2809734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FF1697-BC38-46CA-86A6-582F28AEF07C}"/>
              </a:ext>
            </a:extLst>
          </p:cNvPr>
          <p:cNvSpPr>
            <a:spLocks noGrp="1"/>
          </p:cNvSpPr>
          <p:nvPr>
            <p:ph idx="1"/>
          </p:nvPr>
        </p:nvSpPr>
        <p:spPr/>
        <p:txBody>
          <a:bodyPr/>
          <a:lstStyle/>
          <a:p>
            <a:r>
              <a:rPr lang="en-GB" b="1" dirty="0">
                <a:solidFill>
                  <a:srgbClr val="FFC000"/>
                </a:solidFill>
                <a:latin typeface="Raleway" pitchFamily="2" charset="0"/>
              </a:rPr>
              <a:t>Abstract </a:t>
            </a:r>
          </a:p>
          <a:p>
            <a:endParaRPr lang="en-GB" sz="2400" dirty="0">
              <a:latin typeface="Raleway" pitchFamily="2" charset="0"/>
            </a:endParaRPr>
          </a:p>
          <a:p>
            <a:r>
              <a:rPr lang="en-US" sz="2400" dirty="0">
                <a:latin typeface="Raleway" pitchFamily="2" charset="0"/>
              </a:rPr>
              <a:t>Make sure your abstract exhibits the following </a:t>
            </a:r>
            <a:r>
              <a:rPr lang="en-US" sz="2400" b="1" dirty="0">
                <a:solidFill>
                  <a:srgbClr val="FFC000"/>
                </a:solidFill>
                <a:latin typeface="Raleway" pitchFamily="2" charset="0"/>
              </a:rPr>
              <a:t>sub-components</a:t>
            </a:r>
            <a:r>
              <a:rPr lang="en-US" sz="2400" dirty="0">
                <a:latin typeface="Raleway" pitchFamily="2" charset="0"/>
              </a:rPr>
              <a:t> and </a:t>
            </a:r>
            <a:r>
              <a:rPr lang="en-US" sz="2400" b="1" dirty="0">
                <a:solidFill>
                  <a:srgbClr val="FFC000"/>
                </a:solidFill>
                <a:latin typeface="Raleway" pitchFamily="2" charset="0"/>
              </a:rPr>
              <a:t>features</a:t>
            </a:r>
            <a:r>
              <a:rPr lang="en-US" sz="2400" dirty="0">
                <a:latin typeface="Raleway" pitchFamily="2" charset="0"/>
              </a:rPr>
              <a:t>:</a:t>
            </a:r>
          </a:p>
          <a:p>
            <a:endParaRPr lang="en-US" sz="2400" dirty="0">
              <a:latin typeface="Raleway" pitchFamily="2" charset="0"/>
            </a:endParaRPr>
          </a:p>
          <a:p>
            <a:r>
              <a:rPr lang="en-US" sz="2400" dirty="0">
                <a:latin typeface="Raleway" pitchFamily="2" charset="0"/>
              </a:rPr>
              <a:t>250 to 350 words total</a:t>
            </a:r>
          </a:p>
          <a:p>
            <a:r>
              <a:rPr lang="en-US" sz="2400" dirty="0">
                <a:latin typeface="Raleway" pitchFamily="2" charset="0"/>
              </a:rPr>
              <a:t>3 lines for context background info about the topic</a:t>
            </a:r>
          </a:p>
          <a:p>
            <a:r>
              <a:rPr lang="en-US" sz="2400" dirty="0">
                <a:latin typeface="Raleway" pitchFamily="2" charset="0"/>
              </a:rPr>
              <a:t>3 lines for talking about the research gap which is the motivation of your study.</a:t>
            </a:r>
          </a:p>
          <a:p>
            <a:r>
              <a:rPr lang="en-US" sz="2400" dirty="0">
                <a:latin typeface="Raleway" pitchFamily="2" charset="0"/>
              </a:rPr>
              <a:t>5 lines for explaining the research method and contribution. </a:t>
            </a:r>
          </a:p>
          <a:p>
            <a:r>
              <a:rPr lang="en-US" sz="2400" dirty="0">
                <a:latin typeface="Raleway" pitchFamily="2" charset="0"/>
              </a:rPr>
              <a:t>2 lines for explaining the major findings.</a:t>
            </a:r>
          </a:p>
          <a:p>
            <a:r>
              <a:rPr lang="en-US" sz="2400" dirty="0">
                <a:latin typeface="Raleway" pitchFamily="2" charset="0"/>
              </a:rPr>
              <a:t>2 line for a conclusive statement (research impact and implication) </a:t>
            </a:r>
          </a:p>
          <a:p>
            <a:endParaRPr lang="en-US" sz="2400" dirty="0">
              <a:latin typeface="Raleway" pitchFamily="2" charset="0"/>
            </a:endParaRPr>
          </a:p>
          <a:p>
            <a:endParaRPr lang="en-GB" dirty="0">
              <a:latin typeface="Raleway" pitchFamily="2" charset="0"/>
            </a:endParaRPr>
          </a:p>
        </p:txBody>
      </p:sp>
      <p:sp>
        <p:nvSpPr>
          <p:cNvPr id="4" name="Title 1">
            <a:extLst>
              <a:ext uri="{FF2B5EF4-FFF2-40B4-BE49-F238E27FC236}">
                <a16:creationId xmlns:a16="http://schemas.microsoft.com/office/drawing/2014/main" id="{36D9917A-85C8-42CB-920E-2D1E90ADDEFD}"/>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spTree>
    <p:extLst>
      <p:ext uri="{BB962C8B-B14F-4D97-AF65-F5344CB8AC3E}">
        <p14:creationId xmlns:p14="http://schemas.microsoft.com/office/powerpoint/2010/main" val="3617793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9E0B6-8439-4839-913E-81AEFD785DC6}"/>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5C3D6F32-7327-4775-922E-4EEB28CB161F}"/>
              </a:ext>
            </a:extLst>
          </p:cNvPr>
          <p:cNvSpPr>
            <a:spLocks noGrp="1"/>
          </p:cNvSpPr>
          <p:nvPr>
            <p:ph idx="1"/>
          </p:nvPr>
        </p:nvSpPr>
        <p:spPr/>
        <p:txBody>
          <a:bodyPr>
            <a:normAutofit/>
          </a:bodyPr>
          <a:lstStyle/>
          <a:p>
            <a:r>
              <a:rPr lang="en-US" b="1" dirty="0">
                <a:solidFill>
                  <a:srgbClr val="FFC000"/>
                </a:solidFill>
                <a:latin typeface="Raleway" pitchFamily="2" charset="0"/>
              </a:rPr>
              <a:t>Dissertation </a:t>
            </a:r>
            <a:r>
              <a:rPr lang="en-GB" b="1" dirty="0">
                <a:solidFill>
                  <a:srgbClr val="FFC000"/>
                </a:solidFill>
                <a:effectLst/>
                <a:latin typeface="Raleway" pitchFamily="2" charset="0"/>
                <a:ea typeface="Times New Roman" panose="02020603050405020304" pitchFamily="18" charset="0"/>
                <a:cs typeface="Times New Roman" panose="02020603050405020304" pitchFamily="18" charset="0"/>
              </a:rPr>
              <a:t>Main Body</a:t>
            </a:r>
          </a:p>
          <a:p>
            <a:r>
              <a:rPr lang="en-GB" sz="2800" b="1" dirty="0">
                <a:solidFill>
                  <a:srgbClr val="FFC000"/>
                </a:solidFill>
                <a:latin typeface="Raleway" pitchFamily="2" charset="0"/>
              </a:rPr>
              <a:t>Chapter 1: Introduction </a:t>
            </a:r>
          </a:p>
          <a:p>
            <a:endParaRPr lang="en-US" sz="2400" dirty="0">
              <a:latin typeface="Raleway" pitchFamily="2" charset="0"/>
            </a:endParaRPr>
          </a:p>
          <a:p>
            <a:r>
              <a:rPr lang="en-US" sz="2400" dirty="0">
                <a:latin typeface="Raleway" pitchFamily="2" charset="0"/>
              </a:rPr>
              <a:t>Your dissertation’s introduction chapter needs to provide an overview of your planned research, as well as a clear rationale for it. </a:t>
            </a:r>
          </a:p>
          <a:p>
            <a:endParaRPr lang="en-US" sz="2400" dirty="0">
              <a:latin typeface="Raleway" pitchFamily="2" charset="0"/>
            </a:endParaRPr>
          </a:p>
          <a:p>
            <a:r>
              <a:rPr lang="en-US" sz="2400" dirty="0">
                <a:latin typeface="Raleway" pitchFamily="2" charset="0"/>
              </a:rPr>
              <a:t>In other words, this chapter has to explain the </a:t>
            </a:r>
            <a:r>
              <a:rPr lang="en-US" sz="2400" b="1" dirty="0">
                <a:solidFill>
                  <a:srgbClr val="FFC000"/>
                </a:solidFill>
                <a:latin typeface="Raleway" pitchFamily="2" charset="0"/>
              </a:rPr>
              <a:t>“what” and the “why” of your research</a:t>
            </a:r>
            <a:r>
              <a:rPr lang="en-US" sz="2400" dirty="0">
                <a:latin typeface="Raleway" pitchFamily="2" charset="0"/>
              </a:rPr>
              <a:t> – what’s it all about and why’s that important.</a:t>
            </a:r>
            <a:endParaRPr lang="en-GB" sz="2400" dirty="0">
              <a:latin typeface="Raleway" pitchFamily="2" charset="0"/>
            </a:endParaRPr>
          </a:p>
        </p:txBody>
      </p:sp>
    </p:spTree>
    <p:extLst>
      <p:ext uri="{BB962C8B-B14F-4D97-AF65-F5344CB8AC3E}">
        <p14:creationId xmlns:p14="http://schemas.microsoft.com/office/powerpoint/2010/main" val="13482289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3859D-5A4D-49B0-B688-9FFC3E862261}"/>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b="1" dirty="0">
              <a:solidFill>
                <a:srgbClr val="FFC000"/>
              </a:solidFill>
              <a:latin typeface="Raleway" pitchFamily="2" charset="0"/>
            </a:endParaRPr>
          </a:p>
        </p:txBody>
      </p:sp>
      <p:sp>
        <p:nvSpPr>
          <p:cNvPr id="3" name="Content Placeholder 2">
            <a:extLst>
              <a:ext uri="{FF2B5EF4-FFF2-40B4-BE49-F238E27FC236}">
                <a16:creationId xmlns:a16="http://schemas.microsoft.com/office/drawing/2014/main" id="{489183CB-4951-44B3-B2D7-EC7CA42BD512}"/>
              </a:ext>
            </a:extLst>
          </p:cNvPr>
          <p:cNvSpPr>
            <a:spLocks noGrp="1"/>
          </p:cNvSpPr>
          <p:nvPr>
            <p:ph idx="1"/>
          </p:nvPr>
        </p:nvSpPr>
        <p:spPr>
          <a:xfrm>
            <a:off x="248193" y="1606730"/>
            <a:ext cx="8835304" cy="4885510"/>
          </a:xfrm>
        </p:spPr>
        <p:txBody>
          <a:bodyPr>
            <a:normAutofit/>
          </a:bodyPr>
          <a:lstStyle/>
          <a:p>
            <a:r>
              <a:rPr lang="en-GB" sz="2400" dirty="0">
                <a:latin typeface="Raleway" pitchFamily="2" charset="0"/>
              </a:rPr>
              <a:t>This presentation outlines the </a:t>
            </a:r>
            <a:r>
              <a:rPr lang="en-GB" sz="2400" dirty="0">
                <a:solidFill>
                  <a:srgbClr val="FFC000"/>
                </a:solidFill>
                <a:latin typeface="Raleway" pitchFamily="2" charset="0"/>
              </a:rPr>
              <a:t>necessary components </a:t>
            </a:r>
            <a:r>
              <a:rPr lang="en-GB" sz="2400" dirty="0">
                <a:latin typeface="Raleway" pitchFamily="2" charset="0"/>
              </a:rPr>
              <a:t>that you </a:t>
            </a:r>
            <a:r>
              <a:rPr lang="en-GB" sz="2400" dirty="0">
                <a:solidFill>
                  <a:srgbClr val="FFC000"/>
                </a:solidFill>
                <a:latin typeface="Raleway" pitchFamily="2" charset="0"/>
              </a:rPr>
              <a:t>must include </a:t>
            </a:r>
            <a:r>
              <a:rPr lang="en-GB" sz="2400" dirty="0">
                <a:latin typeface="Raleway" pitchFamily="2" charset="0"/>
              </a:rPr>
              <a:t>in your Assessment  Element – 011 (Dissertation).</a:t>
            </a:r>
          </a:p>
          <a:p>
            <a:endParaRPr lang="en-GB" sz="2400" dirty="0">
              <a:latin typeface="Raleway" pitchFamily="2" charset="0"/>
            </a:endParaRPr>
          </a:p>
          <a:p>
            <a:r>
              <a:rPr lang="en-GB" sz="2400" dirty="0">
                <a:latin typeface="Raleway" pitchFamily="2" charset="0"/>
              </a:rPr>
              <a:t>Your Dissertation [Assessment  Element 011] constitutes </a:t>
            </a:r>
            <a:r>
              <a:rPr lang="en-GB" sz="2400" dirty="0">
                <a:solidFill>
                  <a:srgbClr val="FFC000"/>
                </a:solidFill>
                <a:latin typeface="Raleway" pitchFamily="2" charset="0"/>
              </a:rPr>
              <a:t>90% of your total marks </a:t>
            </a:r>
            <a:r>
              <a:rPr lang="en-GB" sz="2400" dirty="0">
                <a:latin typeface="Raleway" pitchFamily="2" charset="0"/>
              </a:rPr>
              <a:t>which makes it crucial for the success of this module.  </a:t>
            </a:r>
          </a:p>
          <a:p>
            <a:endParaRPr lang="en-GB" sz="2400" dirty="0">
              <a:latin typeface="Raleway" pitchFamily="2" charset="0"/>
            </a:endParaRPr>
          </a:p>
          <a:p>
            <a:r>
              <a:rPr lang="en-GB" sz="2400" dirty="0">
                <a:latin typeface="Raleway" pitchFamily="2" charset="0"/>
              </a:rPr>
              <a:t>Your Dissertation must be completed and submitted to the Canvas by the end of </a:t>
            </a:r>
            <a:r>
              <a:rPr lang="en-GB" sz="2400" dirty="0">
                <a:solidFill>
                  <a:srgbClr val="FFC000"/>
                </a:solidFill>
                <a:latin typeface="Raleway" pitchFamily="2" charset="0"/>
              </a:rPr>
              <a:t>Tri3 week 13</a:t>
            </a:r>
            <a:r>
              <a:rPr lang="en-GB" sz="2400" dirty="0">
                <a:latin typeface="Raleway" pitchFamily="2" charset="0"/>
              </a:rPr>
              <a:t>. Please have a close look at the Canvas assignments section for the exact </a:t>
            </a:r>
            <a:r>
              <a:rPr lang="en-GB" sz="2400" dirty="0">
                <a:solidFill>
                  <a:srgbClr val="FFC000"/>
                </a:solidFill>
                <a:latin typeface="Raleway" pitchFamily="2" charset="0"/>
              </a:rPr>
              <a:t>submission deadline.  </a:t>
            </a:r>
          </a:p>
        </p:txBody>
      </p:sp>
      <p:pic>
        <p:nvPicPr>
          <p:cNvPr id="2050" name="Picture 2" descr="Hardback Dissertation &amp; Thesis | print-booklets">
            <a:extLst>
              <a:ext uri="{FF2B5EF4-FFF2-40B4-BE49-F238E27FC236}">
                <a16:creationId xmlns:a16="http://schemas.microsoft.com/office/drawing/2014/main" id="{6EF0D13D-E01F-4396-A4B5-5EBA7DB3D4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75277" y="2488108"/>
            <a:ext cx="2968530" cy="2968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34610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B2FD85-AF9E-42BF-8B5D-62A22B10F117}"/>
              </a:ext>
            </a:extLst>
          </p:cNvPr>
          <p:cNvSpPr>
            <a:spLocks noGrp="1"/>
          </p:cNvSpPr>
          <p:nvPr>
            <p:ph idx="1"/>
          </p:nvPr>
        </p:nvSpPr>
        <p:spPr/>
        <p:txBody>
          <a:bodyPr>
            <a:normAutofit lnSpcReduction="10000"/>
          </a:bodyPr>
          <a:lstStyle/>
          <a:p>
            <a:r>
              <a:rPr lang="en-US" b="1" dirty="0">
                <a:solidFill>
                  <a:srgbClr val="FFC000"/>
                </a:solidFill>
                <a:latin typeface="Raleway" pitchFamily="2" charset="0"/>
              </a:rPr>
              <a:t>Dissertation </a:t>
            </a:r>
            <a:r>
              <a:rPr lang="en-GB" b="1" dirty="0">
                <a:solidFill>
                  <a:srgbClr val="FFC000"/>
                </a:solidFill>
                <a:effectLst/>
                <a:latin typeface="Raleway" pitchFamily="2" charset="0"/>
                <a:ea typeface="Times New Roman" panose="02020603050405020304" pitchFamily="18" charset="0"/>
                <a:cs typeface="Times New Roman" panose="02020603050405020304" pitchFamily="18" charset="0"/>
              </a:rPr>
              <a:t>Main Body</a:t>
            </a:r>
          </a:p>
          <a:p>
            <a:endParaRPr lang="en-GB" b="1" dirty="0">
              <a:solidFill>
                <a:srgbClr val="FFC000"/>
              </a:solidFill>
              <a:effectLst/>
              <a:latin typeface="Raleway" pitchFamily="2" charset="0"/>
              <a:ea typeface="Times New Roman" panose="02020603050405020304" pitchFamily="18" charset="0"/>
              <a:cs typeface="Times New Roman" panose="02020603050405020304" pitchFamily="18" charset="0"/>
            </a:endParaRPr>
          </a:p>
          <a:p>
            <a:pPr marL="457200" lvl="1" indent="0">
              <a:buNone/>
            </a:pPr>
            <a:r>
              <a:rPr lang="en-GB" sz="2800" b="1" dirty="0">
                <a:solidFill>
                  <a:srgbClr val="FFC000"/>
                </a:solidFill>
                <a:latin typeface="Raleway" pitchFamily="2" charset="0"/>
              </a:rPr>
              <a:t>Chapter 1: Introduction </a:t>
            </a:r>
          </a:p>
          <a:p>
            <a:pPr marL="914400" lvl="2" indent="0">
              <a:buNone/>
            </a:pPr>
            <a:r>
              <a:rPr lang="en-GB" sz="2400" b="1" dirty="0">
                <a:solidFill>
                  <a:srgbClr val="FFC000"/>
                </a:solidFill>
                <a:latin typeface="Raleway" pitchFamily="2" charset="0"/>
              </a:rPr>
              <a:t>1.1 Overview </a:t>
            </a:r>
          </a:p>
          <a:p>
            <a:pPr marL="914400" lvl="2" indent="0">
              <a:buNone/>
            </a:pPr>
            <a:r>
              <a:rPr lang="en-GB" sz="2400" b="1" dirty="0">
                <a:solidFill>
                  <a:srgbClr val="FFC000"/>
                </a:solidFill>
                <a:latin typeface="Raleway" pitchFamily="2" charset="0"/>
              </a:rPr>
              <a:t>1.2 Problem Background </a:t>
            </a:r>
          </a:p>
          <a:p>
            <a:pPr marL="914400" lvl="2" indent="0">
              <a:buNone/>
            </a:pPr>
            <a:r>
              <a:rPr lang="en-GB" sz="2400" b="1" dirty="0">
                <a:solidFill>
                  <a:srgbClr val="FFC000"/>
                </a:solidFill>
                <a:latin typeface="Raleway" pitchFamily="2" charset="0"/>
              </a:rPr>
              <a:t>1.3 Research Aim </a:t>
            </a:r>
          </a:p>
          <a:p>
            <a:pPr marL="914400" lvl="2" indent="0">
              <a:buNone/>
            </a:pPr>
            <a:r>
              <a:rPr lang="en-GB" sz="2400" b="1" dirty="0">
                <a:solidFill>
                  <a:srgbClr val="FFC000"/>
                </a:solidFill>
                <a:latin typeface="Raleway" pitchFamily="2" charset="0"/>
              </a:rPr>
              <a:t>1.4 Research Objectives </a:t>
            </a:r>
          </a:p>
          <a:p>
            <a:pPr marL="914400" lvl="2" indent="0">
              <a:buNone/>
            </a:pPr>
            <a:r>
              <a:rPr lang="en-GB" sz="2400" b="1" dirty="0">
                <a:solidFill>
                  <a:srgbClr val="FFC000"/>
                </a:solidFill>
                <a:latin typeface="Raleway" pitchFamily="2" charset="0"/>
              </a:rPr>
              <a:t>1.5 Research Significance*</a:t>
            </a:r>
          </a:p>
          <a:p>
            <a:pPr marL="914400" lvl="2" indent="0">
              <a:buNone/>
            </a:pPr>
            <a:r>
              <a:rPr lang="en-GB" sz="2400" b="1" dirty="0">
                <a:solidFill>
                  <a:srgbClr val="FFC000"/>
                </a:solidFill>
                <a:latin typeface="Raleway" pitchFamily="2" charset="0"/>
              </a:rPr>
              <a:t>1.6 Research Scope </a:t>
            </a:r>
          </a:p>
          <a:p>
            <a:pPr marL="914400" lvl="2" indent="0">
              <a:buNone/>
            </a:pPr>
            <a:r>
              <a:rPr lang="en-GB" sz="2400" b="1" dirty="0">
                <a:solidFill>
                  <a:srgbClr val="FFC000"/>
                </a:solidFill>
                <a:latin typeface="Raleway" pitchFamily="2" charset="0"/>
              </a:rPr>
              <a:t>1.7 Research Limitations*</a:t>
            </a:r>
          </a:p>
          <a:p>
            <a:pPr marL="914400" lvl="2" indent="0">
              <a:buNone/>
            </a:pPr>
            <a:r>
              <a:rPr lang="en-GB" sz="2400" b="1" dirty="0">
                <a:solidFill>
                  <a:srgbClr val="FFC000"/>
                </a:solidFill>
                <a:latin typeface="Raleway" pitchFamily="2" charset="0"/>
              </a:rPr>
              <a:t>1.8 Methodology </a:t>
            </a:r>
          </a:p>
          <a:p>
            <a:pPr marL="914400" lvl="2" indent="0">
              <a:buNone/>
            </a:pPr>
            <a:r>
              <a:rPr lang="en-GB" sz="2400" b="1" dirty="0">
                <a:solidFill>
                  <a:srgbClr val="FFC000"/>
                </a:solidFill>
                <a:latin typeface="Raleway" pitchFamily="2" charset="0"/>
              </a:rPr>
              <a:t>1.9 Contribution </a:t>
            </a:r>
          </a:p>
        </p:txBody>
      </p:sp>
      <p:sp>
        <p:nvSpPr>
          <p:cNvPr id="4" name="Title 1">
            <a:extLst>
              <a:ext uri="{FF2B5EF4-FFF2-40B4-BE49-F238E27FC236}">
                <a16:creationId xmlns:a16="http://schemas.microsoft.com/office/drawing/2014/main" id="{C97FC6AA-B928-4876-8370-55AF7B8523DB}"/>
              </a:ext>
            </a:extLst>
          </p:cNvPr>
          <p:cNvSpPr>
            <a:spLocks noGrp="1"/>
          </p:cNvSpPr>
          <p:nvPr>
            <p:ph type="title"/>
          </p:nvPr>
        </p:nvSpPr>
        <p:spPr>
          <a:xfrm>
            <a:off x="247650" y="261938"/>
            <a:ext cx="9850438" cy="1096962"/>
          </a:xfrm>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6" name="TextBox 5">
            <a:extLst>
              <a:ext uri="{FF2B5EF4-FFF2-40B4-BE49-F238E27FC236}">
                <a16:creationId xmlns:a16="http://schemas.microsoft.com/office/drawing/2014/main" id="{7D23BA81-84FD-429A-9622-544B2DF83CAB}"/>
              </a:ext>
            </a:extLst>
          </p:cNvPr>
          <p:cNvSpPr txBox="1"/>
          <p:nvPr/>
        </p:nvSpPr>
        <p:spPr>
          <a:xfrm>
            <a:off x="10512199" y="5914055"/>
            <a:ext cx="1679801" cy="646331"/>
          </a:xfrm>
          <a:prstGeom prst="rect">
            <a:avLst/>
          </a:prstGeom>
          <a:noFill/>
        </p:spPr>
        <p:txBody>
          <a:bodyPr wrap="square">
            <a:spAutoFit/>
          </a:bodyPr>
          <a:lstStyle/>
          <a:p>
            <a:r>
              <a:rPr lang="en-GB" sz="3600" b="1" i="1" dirty="0">
                <a:solidFill>
                  <a:srgbClr val="FFC000"/>
                </a:solidFill>
                <a:latin typeface="Raleway" pitchFamily="2" charset="0"/>
              </a:rPr>
              <a:t>*</a:t>
            </a:r>
            <a:r>
              <a:rPr lang="en-GB" sz="1800" b="1" i="1" dirty="0">
                <a:solidFill>
                  <a:srgbClr val="FFC000"/>
                </a:solidFill>
                <a:latin typeface="Raleway" pitchFamily="2" charset="0"/>
              </a:rPr>
              <a:t> Optional </a:t>
            </a:r>
            <a:endParaRPr lang="en-GB" i="1" dirty="0"/>
          </a:p>
        </p:txBody>
      </p:sp>
    </p:spTree>
    <p:extLst>
      <p:ext uri="{BB962C8B-B14F-4D97-AF65-F5344CB8AC3E}">
        <p14:creationId xmlns:p14="http://schemas.microsoft.com/office/powerpoint/2010/main" val="4003777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30AB7-A2D9-44FD-9FE2-7AFE97234543}"/>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B0688ED-5575-48AD-BBFC-182DACBB926B}"/>
              </a:ext>
            </a:extLst>
          </p:cNvPr>
          <p:cNvSpPr>
            <a:spLocks noGrp="1"/>
          </p:cNvSpPr>
          <p:nvPr>
            <p:ph idx="1"/>
          </p:nvPr>
        </p:nvSpPr>
        <p:spPr>
          <a:xfrm>
            <a:off x="248193" y="1606730"/>
            <a:ext cx="7785464" cy="4885510"/>
          </a:xfrm>
        </p:spPr>
        <p:txBody>
          <a:bodyPr>
            <a:normAutofit fontScale="92500"/>
          </a:bodyPr>
          <a:lstStyle/>
          <a:p>
            <a:r>
              <a:rPr lang="en-GB" b="1" dirty="0">
                <a:solidFill>
                  <a:srgbClr val="FFC000"/>
                </a:solidFill>
                <a:latin typeface="Raleway" pitchFamily="2" charset="0"/>
              </a:rPr>
              <a:t>1.1 Overview</a:t>
            </a:r>
          </a:p>
          <a:p>
            <a:endParaRPr lang="en-GB" sz="2400" dirty="0">
              <a:latin typeface="Raleway" pitchFamily="2" charset="0"/>
            </a:endParaRPr>
          </a:p>
          <a:p>
            <a:r>
              <a:rPr lang="en-US" sz="2400" dirty="0">
                <a:latin typeface="Raleway" pitchFamily="2" charset="0"/>
              </a:rPr>
              <a:t>Recommended length is around 2 pages. </a:t>
            </a:r>
          </a:p>
          <a:p>
            <a:r>
              <a:rPr lang="en-US" sz="2400" dirty="0">
                <a:latin typeface="Raleway" pitchFamily="2" charset="0"/>
              </a:rPr>
              <a:t>Describes context and background information surrounding the placement to help readers understand the basics and context. </a:t>
            </a:r>
          </a:p>
          <a:p>
            <a:endParaRPr lang="en-US" sz="2400" dirty="0">
              <a:latin typeface="Raleway" pitchFamily="2" charset="0"/>
            </a:endParaRPr>
          </a:p>
          <a:p>
            <a:r>
              <a:rPr lang="en-US" sz="2400" dirty="0">
                <a:latin typeface="Raleway" pitchFamily="2" charset="0"/>
              </a:rPr>
              <a:t>Do use an inverted pyramid structure to elaborate your arguments meaning placing the most fundamental information in the lead paragraphs of your story, and then arranging the remaining details, from most important to least important, in the following paragraphs. </a:t>
            </a:r>
          </a:p>
          <a:p>
            <a:r>
              <a:rPr lang="en-US" sz="2400" dirty="0">
                <a:latin typeface="Raleway" pitchFamily="2" charset="0"/>
              </a:rPr>
              <a:t>This section must be cited and referenced. </a:t>
            </a:r>
            <a:endParaRPr lang="en-GB" sz="2400" dirty="0">
              <a:latin typeface="Raleway" pitchFamily="2" charset="0"/>
            </a:endParaRPr>
          </a:p>
          <a:p>
            <a:endParaRPr lang="en-GB" sz="2000" dirty="0"/>
          </a:p>
        </p:txBody>
      </p:sp>
      <p:pic>
        <p:nvPicPr>
          <p:cNvPr id="4" name="Picture 3">
            <a:extLst>
              <a:ext uri="{FF2B5EF4-FFF2-40B4-BE49-F238E27FC236}">
                <a16:creationId xmlns:a16="http://schemas.microsoft.com/office/drawing/2014/main" id="{DB696141-2922-4871-9051-59572D43917A}"/>
              </a:ext>
            </a:extLst>
          </p:cNvPr>
          <p:cNvPicPr>
            <a:picLocks noChangeAspect="1"/>
          </p:cNvPicPr>
          <p:nvPr/>
        </p:nvPicPr>
        <p:blipFill>
          <a:blip r:embed="rId2"/>
          <a:stretch>
            <a:fillRect/>
          </a:stretch>
        </p:blipFill>
        <p:spPr>
          <a:xfrm>
            <a:off x="8319407" y="2518681"/>
            <a:ext cx="3587821" cy="3061607"/>
          </a:xfrm>
          <a:prstGeom prst="roundRect">
            <a:avLst>
              <a:gd name="adj" fmla="val 5618"/>
            </a:avLst>
          </a:prstGeom>
          <a:solidFill>
            <a:srgbClr val="FFFFFF">
              <a:shade val="85000"/>
            </a:srgbClr>
          </a:solidFill>
          <a:ln>
            <a:noFill/>
          </a:ln>
          <a:effectLst/>
        </p:spPr>
      </p:pic>
    </p:spTree>
    <p:extLst>
      <p:ext uri="{BB962C8B-B14F-4D97-AF65-F5344CB8AC3E}">
        <p14:creationId xmlns:p14="http://schemas.microsoft.com/office/powerpoint/2010/main" val="3863359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C17E1-9E4C-4446-8758-6D1DADC219DA}"/>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B4798E47-90AC-4AF2-B2A7-34425A2D7A2E}"/>
              </a:ext>
            </a:extLst>
          </p:cNvPr>
          <p:cNvSpPr>
            <a:spLocks noGrp="1"/>
          </p:cNvSpPr>
          <p:nvPr>
            <p:ph idx="1"/>
          </p:nvPr>
        </p:nvSpPr>
        <p:spPr/>
        <p:txBody>
          <a:bodyPr>
            <a:normAutofit fontScale="92500" lnSpcReduction="10000"/>
          </a:bodyPr>
          <a:lstStyle/>
          <a:p>
            <a:r>
              <a:rPr lang="en-GB" sz="2400" b="1" dirty="0">
                <a:solidFill>
                  <a:srgbClr val="FFC000"/>
                </a:solidFill>
                <a:latin typeface="Raleway" pitchFamily="2" charset="0"/>
              </a:rPr>
              <a:t>1.2 Problem Background </a:t>
            </a:r>
          </a:p>
          <a:p>
            <a:endParaRPr lang="en-GB" sz="2400" b="1" dirty="0">
              <a:solidFill>
                <a:srgbClr val="FFC000"/>
              </a:solidFill>
              <a:latin typeface="Raleway" pitchFamily="2" charset="0"/>
            </a:endParaRPr>
          </a:p>
          <a:p>
            <a:r>
              <a:rPr lang="en-US" sz="2400" dirty="0">
                <a:latin typeface="Raleway" pitchFamily="2" charset="0"/>
              </a:rPr>
              <a:t>Elaborate on the issues that are surrounding the state of affairs of your chosen topic/project. </a:t>
            </a:r>
          </a:p>
          <a:p>
            <a:endParaRPr lang="en-US" sz="2400" dirty="0">
              <a:latin typeface="Raleway" pitchFamily="2" charset="0"/>
            </a:endParaRPr>
          </a:p>
          <a:p>
            <a:r>
              <a:rPr lang="en-US" sz="2400" dirty="0">
                <a:latin typeface="Raleway" pitchFamily="2" charset="0"/>
              </a:rPr>
              <a:t>Identify what is wrong or can be done better with the regard to the chosen topic and how it impacts the placement provider workflow. </a:t>
            </a:r>
          </a:p>
          <a:p>
            <a:endParaRPr lang="en-US" sz="2400" dirty="0">
              <a:latin typeface="Raleway" pitchFamily="2" charset="0"/>
            </a:endParaRPr>
          </a:p>
          <a:p>
            <a:r>
              <a:rPr lang="en-US" sz="2400" dirty="0">
                <a:latin typeface="Raleway" pitchFamily="2" charset="0"/>
              </a:rPr>
              <a:t>Talk about the main gaps/shortcomings in the literature (current state of the operations) which derives your research motivations.  </a:t>
            </a:r>
          </a:p>
          <a:p>
            <a:endParaRPr lang="en-US" sz="2400" dirty="0">
              <a:latin typeface="Raleway" pitchFamily="2" charset="0"/>
            </a:endParaRPr>
          </a:p>
          <a:p>
            <a:r>
              <a:rPr lang="en-US" sz="2400" dirty="0">
                <a:latin typeface="Raleway" pitchFamily="2" charset="0"/>
              </a:rPr>
              <a:t>Then, propose a tentative rough solution (short paragraph – 3 lines ) to these shortcomings. this is your </a:t>
            </a:r>
            <a:r>
              <a:rPr lang="en-US" sz="2400" b="1" dirty="0">
                <a:solidFill>
                  <a:srgbClr val="FFC000"/>
                </a:solidFill>
                <a:latin typeface="Raleway" pitchFamily="2" charset="0"/>
              </a:rPr>
              <a:t>research hypothesis. </a:t>
            </a:r>
            <a:endParaRPr lang="en-GB" sz="2400" b="1" dirty="0">
              <a:solidFill>
                <a:srgbClr val="FFC000"/>
              </a:solidFill>
              <a:latin typeface="Raleway" pitchFamily="2" charset="0"/>
            </a:endParaRPr>
          </a:p>
        </p:txBody>
      </p:sp>
    </p:spTree>
    <p:extLst>
      <p:ext uri="{BB962C8B-B14F-4D97-AF65-F5344CB8AC3E}">
        <p14:creationId xmlns:p14="http://schemas.microsoft.com/office/powerpoint/2010/main" val="39473454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60DAE-8C3B-4EE3-AD2D-DFD6425D8FD6}"/>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D11AEC0F-BD8F-4B42-B012-CF979441AB93}"/>
              </a:ext>
            </a:extLst>
          </p:cNvPr>
          <p:cNvSpPr>
            <a:spLocks noGrp="1"/>
          </p:cNvSpPr>
          <p:nvPr>
            <p:ph idx="1"/>
          </p:nvPr>
        </p:nvSpPr>
        <p:spPr/>
        <p:txBody>
          <a:bodyPr>
            <a:normAutofit/>
          </a:bodyPr>
          <a:lstStyle/>
          <a:p>
            <a:r>
              <a:rPr lang="en-GB" sz="2400" b="1" dirty="0">
                <a:solidFill>
                  <a:srgbClr val="FFC000"/>
                </a:solidFill>
                <a:latin typeface="Raleway" pitchFamily="2" charset="0"/>
              </a:rPr>
              <a:t>1.2 Problem Background </a:t>
            </a:r>
          </a:p>
          <a:p>
            <a:endParaRPr lang="en-GB" sz="2400" dirty="0"/>
          </a:p>
          <a:p>
            <a:endParaRPr lang="en-GB" sz="2400" dirty="0"/>
          </a:p>
        </p:txBody>
      </p:sp>
      <p:graphicFrame>
        <p:nvGraphicFramePr>
          <p:cNvPr id="4" name="Diagram 3">
            <a:extLst>
              <a:ext uri="{FF2B5EF4-FFF2-40B4-BE49-F238E27FC236}">
                <a16:creationId xmlns:a16="http://schemas.microsoft.com/office/drawing/2014/main" id="{696E918D-C42B-4DE8-8688-997D3A77D0F9}"/>
              </a:ext>
            </a:extLst>
          </p:cNvPr>
          <p:cNvGraphicFramePr/>
          <p:nvPr>
            <p:extLst>
              <p:ext uri="{D42A27DB-BD31-4B8C-83A1-F6EECF244321}">
                <p14:modId xmlns:p14="http://schemas.microsoft.com/office/powerpoint/2010/main" val="2122317096"/>
              </p:ext>
            </p:extLst>
          </p:nvPr>
        </p:nvGraphicFramePr>
        <p:xfrm>
          <a:off x="733963" y="3155450"/>
          <a:ext cx="10745844" cy="1359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73508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1EA4E-8895-46CE-927A-3303A94A920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61F31645-0D9D-4727-AF71-F1465BD976DA}"/>
              </a:ext>
            </a:extLst>
          </p:cNvPr>
          <p:cNvSpPr>
            <a:spLocks noGrp="1"/>
          </p:cNvSpPr>
          <p:nvPr>
            <p:ph idx="1"/>
          </p:nvPr>
        </p:nvSpPr>
        <p:spPr>
          <a:xfrm>
            <a:off x="248193" y="1606730"/>
            <a:ext cx="8038557" cy="4885510"/>
          </a:xfrm>
        </p:spPr>
        <p:txBody>
          <a:bodyPr>
            <a:normAutofit/>
          </a:bodyPr>
          <a:lstStyle/>
          <a:p>
            <a:r>
              <a:rPr lang="en-GB" sz="2400" b="1" dirty="0">
                <a:solidFill>
                  <a:srgbClr val="FFC000"/>
                </a:solidFill>
                <a:latin typeface="Raleway" pitchFamily="2" charset="0"/>
              </a:rPr>
              <a:t>1.3 Research Aim </a:t>
            </a:r>
          </a:p>
          <a:p>
            <a:endParaRPr lang="en-GB" sz="2400" dirty="0">
              <a:latin typeface="Raleway" pitchFamily="2" charset="0"/>
            </a:endParaRPr>
          </a:p>
          <a:p>
            <a:r>
              <a:rPr lang="en-US" sz="2400" dirty="0">
                <a:latin typeface="Raleway" pitchFamily="2" charset="0"/>
              </a:rPr>
              <a:t>Outlines your overall research goal. </a:t>
            </a:r>
          </a:p>
          <a:p>
            <a:endParaRPr lang="en-US" sz="2400" dirty="0">
              <a:latin typeface="Raleway" pitchFamily="2" charset="0"/>
            </a:endParaRPr>
          </a:p>
          <a:p>
            <a:r>
              <a:rPr lang="en-US" sz="2400" dirty="0">
                <a:latin typeface="Raleway" pitchFamily="2" charset="0"/>
              </a:rPr>
              <a:t>Recommended length is around 1 to 2 paragraphs.  </a:t>
            </a:r>
          </a:p>
          <a:p>
            <a:endParaRPr lang="en-US" sz="2400" dirty="0">
              <a:latin typeface="Raleway" pitchFamily="2" charset="0"/>
            </a:endParaRPr>
          </a:p>
          <a:p>
            <a:r>
              <a:rPr lang="en-US" sz="2400" dirty="0">
                <a:latin typeface="Raleway" pitchFamily="2" charset="0"/>
              </a:rPr>
              <a:t>Think of the aim as an </a:t>
            </a:r>
            <a:r>
              <a:rPr lang="en-US" sz="2400" b="1" dirty="0">
                <a:solidFill>
                  <a:srgbClr val="FFC000"/>
                </a:solidFill>
                <a:latin typeface="Raleway" pitchFamily="2" charset="0"/>
              </a:rPr>
              <a:t>extended research title. </a:t>
            </a:r>
          </a:p>
          <a:p>
            <a:endParaRPr lang="en-US" sz="2400" dirty="0">
              <a:latin typeface="Raleway" pitchFamily="2" charset="0"/>
            </a:endParaRPr>
          </a:p>
          <a:p>
            <a:r>
              <a:rPr lang="en-US" sz="2400" dirty="0">
                <a:latin typeface="Raleway" pitchFamily="2" charset="0"/>
              </a:rPr>
              <a:t>It must explain </a:t>
            </a:r>
            <a:r>
              <a:rPr lang="en-US" sz="2400" b="1" dirty="0">
                <a:solidFill>
                  <a:srgbClr val="FFC000"/>
                </a:solidFill>
                <a:latin typeface="Raleway" pitchFamily="2" charset="0"/>
              </a:rPr>
              <a:t>what</a:t>
            </a:r>
            <a:r>
              <a:rPr lang="en-US" sz="2400" dirty="0">
                <a:latin typeface="Raleway" pitchFamily="2" charset="0"/>
              </a:rPr>
              <a:t> is going to be achieved? and </a:t>
            </a:r>
            <a:r>
              <a:rPr lang="en-US" sz="2400" b="1" dirty="0">
                <a:solidFill>
                  <a:srgbClr val="FFC000"/>
                </a:solidFill>
                <a:latin typeface="Raleway" pitchFamily="2" charset="0"/>
              </a:rPr>
              <a:t>how</a:t>
            </a:r>
            <a:r>
              <a:rPr lang="en-US" sz="2400" dirty="0">
                <a:latin typeface="Raleway" pitchFamily="2" charset="0"/>
              </a:rPr>
              <a:t> it is going to be achieved. </a:t>
            </a:r>
            <a:endParaRPr lang="en-GB" sz="2400" dirty="0">
              <a:latin typeface="Raleway" pitchFamily="2" charset="0"/>
            </a:endParaRPr>
          </a:p>
        </p:txBody>
      </p:sp>
      <p:pic>
        <p:nvPicPr>
          <p:cNvPr id="4" name="Picture 3">
            <a:extLst>
              <a:ext uri="{FF2B5EF4-FFF2-40B4-BE49-F238E27FC236}">
                <a16:creationId xmlns:a16="http://schemas.microsoft.com/office/drawing/2014/main" id="{8B987F05-097B-404B-AEC4-C07F59DBE9FB}"/>
              </a:ext>
            </a:extLst>
          </p:cNvPr>
          <p:cNvPicPr>
            <a:picLocks noChangeAspect="1"/>
          </p:cNvPicPr>
          <p:nvPr/>
        </p:nvPicPr>
        <p:blipFill>
          <a:blip r:embed="rId2"/>
          <a:stretch>
            <a:fillRect/>
          </a:stretch>
        </p:blipFill>
        <p:spPr>
          <a:xfrm>
            <a:off x="8510996" y="2397577"/>
            <a:ext cx="3173186" cy="3173186"/>
          </a:xfrm>
          <a:prstGeom prst="rect">
            <a:avLst/>
          </a:prstGeom>
        </p:spPr>
      </p:pic>
    </p:spTree>
    <p:extLst>
      <p:ext uri="{BB962C8B-B14F-4D97-AF65-F5344CB8AC3E}">
        <p14:creationId xmlns:p14="http://schemas.microsoft.com/office/powerpoint/2010/main" val="1346703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1.4	Research Objectives </a:t>
            </a:r>
          </a:p>
          <a:p>
            <a:endParaRPr lang="en-GB" sz="2400" b="1" dirty="0">
              <a:solidFill>
                <a:srgbClr val="FFC000"/>
              </a:solidFill>
              <a:latin typeface="Raleway" pitchFamily="2" charset="0"/>
            </a:endParaRPr>
          </a:p>
          <a:p>
            <a:r>
              <a:rPr lang="en-US" sz="2400" dirty="0">
                <a:latin typeface="Raleway" pitchFamily="2" charset="0"/>
              </a:rPr>
              <a:t>Objectives are </a:t>
            </a:r>
            <a:r>
              <a:rPr lang="en-US" sz="2400" b="1" dirty="0">
                <a:solidFill>
                  <a:srgbClr val="FFC000"/>
                </a:solidFill>
                <a:latin typeface="Raleway" pitchFamily="2" charset="0"/>
              </a:rPr>
              <a:t>self-contained, self-sufficient milestones </a:t>
            </a:r>
            <a:r>
              <a:rPr lang="en-US" sz="2400" dirty="0">
                <a:latin typeface="Raleway" pitchFamily="2" charset="0"/>
              </a:rPr>
              <a:t>that </a:t>
            </a:r>
            <a:r>
              <a:rPr lang="en-US" sz="2400" b="1" dirty="0">
                <a:solidFill>
                  <a:srgbClr val="FFC000"/>
                </a:solidFill>
                <a:latin typeface="Raleway" pitchFamily="2" charset="0"/>
              </a:rPr>
              <a:t>collectively</a:t>
            </a:r>
            <a:r>
              <a:rPr lang="en-US" sz="2400" dirty="0">
                <a:latin typeface="Raleway" pitchFamily="2" charset="0"/>
              </a:rPr>
              <a:t> contribute toward the fulfilment of your research goal. </a:t>
            </a:r>
          </a:p>
          <a:p>
            <a:endParaRPr lang="en-US" sz="2400" dirty="0">
              <a:latin typeface="Raleway" pitchFamily="2" charset="0"/>
            </a:endParaRPr>
          </a:p>
          <a:p>
            <a:r>
              <a:rPr lang="en-US" sz="2400" dirty="0">
                <a:latin typeface="Raleway" pitchFamily="2" charset="0"/>
              </a:rPr>
              <a:t>Describe your objectives through </a:t>
            </a:r>
            <a:r>
              <a:rPr lang="en-US" sz="2400" b="1" dirty="0">
                <a:solidFill>
                  <a:srgbClr val="FFC000"/>
                </a:solidFill>
                <a:latin typeface="Raleway" pitchFamily="2" charset="0"/>
              </a:rPr>
              <a:t>bullet point statements. </a:t>
            </a:r>
            <a:r>
              <a:rPr lang="en-US" sz="2400" dirty="0">
                <a:latin typeface="Raleway" pitchFamily="2" charset="0"/>
              </a:rPr>
              <a:t>you should define 2 to 4 objectives for your research. </a:t>
            </a:r>
            <a:endParaRPr lang="en-GB" sz="2400" dirty="0">
              <a:latin typeface="Raleway" pitchFamily="2" charset="0"/>
            </a:endParaRPr>
          </a:p>
        </p:txBody>
      </p:sp>
    </p:spTree>
    <p:extLst>
      <p:ext uri="{BB962C8B-B14F-4D97-AF65-F5344CB8AC3E}">
        <p14:creationId xmlns:p14="http://schemas.microsoft.com/office/powerpoint/2010/main" val="34129927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1.4	Research Objectives </a:t>
            </a:r>
          </a:p>
          <a:p>
            <a:endParaRPr lang="en-GB" b="1" dirty="0">
              <a:solidFill>
                <a:srgbClr val="FFC000"/>
              </a:solidFill>
              <a:latin typeface="Raleway" pitchFamily="2" charset="0"/>
            </a:endParaRPr>
          </a:p>
          <a:p>
            <a:pPr marL="685800" algn="just">
              <a:lnSpc>
                <a:spcPct val="107000"/>
              </a:lnSpc>
              <a:spcAft>
                <a:spcPts val="800"/>
              </a:spcAft>
            </a:pPr>
            <a:r>
              <a:rPr lang="en-GB" sz="2000" dirty="0">
                <a:effectLst/>
                <a:latin typeface="Century Gothic" panose="020B0502020202020204" pitchFamily="34" charset="0"/>
                <a:ea typeface="Times New Roman" panose="02020603050405020304" pitchFamily="18" charset="0"/>
                <a:cs typeface="Times New Roman" panose="02020603050405020304" pitchFamily="18" charset="0"/>
              </a:rPr>
              <a:t>Examples:</a:t>
            </a:r>
            <a:endParaRPr lang="en-GB" sz="2000" dirty="0">
              <a:latin typeface="Calibri" panose="020F0502020204030204" pitchFamily="34" charset="0"/>
              <a:ea typeface="Times New Roman" panose="02020603050405020304" pitchFamily="18" charset="0"/>
              <a:cs typeface="Arial" panose="020B0604020202020204" pitchFamily="34" charset="0"/>
            </a:endParaRPr>
          </a:p>
          <a:p>
            <a:pPr marL="685800" algn="just">
              <a:lnSpc>
                <a:spcPct val="107000"/>
              </a:lnSpc>
              <a:spcAft>
                <a:spcPts val="800"/>
              </a:spcAft>
            </a:pPr>
            <a:r>
              <a:rPr lang="en-GB" sz="2000" b="1" i="1" dirty="0">
                <a:effectLst/>
                <a:latin typeface="Century Gothic" panose="020B0502020202020204" pitchFamily="34" charset="0"/>
                <a:ea typeface="Times New Roman" panose="02020603050405020304" pitchFamily="18" charset="0"/>
                <a:cs typeface="Times New Roman" panose="02020603050405020304" pitchFamily="18" charset="0"/>
              </a:rPr>
              <a:t>Objective 1:</a:t>
            </a:r>
            <a:r>
              <a:rPr lang="en-GB" sz="2000" i="1" dirty="0">
                <a:effectLst/>
                <a:latin typeface="Century Gothic" panose="020B0502020202020204" pitchFamily="34" charset="0"/>
                <a:ea typeface="Times New Roman" panose="02020603050405020304" pitchFamily="18" charset="0"/>
                <a:cs typeface="Times New Roman" panose="02020603050405020304" pitchFamily="18" charset="0"/>
              </a:rPr>
              <a:t> To investigate possible adverse impacts of lossy compression algorithms on BLE audio transmission measured by SNR metric.  </a:t>
            </a:r>
          </a:p>
          <a:p>
            <a:pPr marL="685800" algn="just">
              <a:lnSpc>
                <a:spcPct val="107000"/>
              </a:lnSpc>
              <a:spcAft>
                <a:spcPts val="800"/>
              </a:spcAft>
            </a:pPr>
            <a:r>
              <a:rPr lang="en-GB" sz="2000" b="1" i="1" dirty="0">
                <a:effectLst/>
                <a:latin typeface="Century Gothic" panose="020B0502020202020204" pitchFamily="34" charset="0"/>
                <a:ea typeface="Times New Roman" panose="02020603050405020304" pitchFamily="18" charset="0"/>
                <a:cs typeface="Times New Roman" panose="02020603050405020304" pitchFamily="18" charset="0"/>
              </a:rPr>
              <a:t>Objective 2:</a:t>
            </a:r>
            <a:r>
              <a:rPr lang="en-GB" sz="2000" i="1" dirty="0">
                <a:effectLst/>
                <a:latin typeface="Century Gothic" panose="020B0502020202020204" pitchFamily="34" charset="0"/>
                <a:ea typeface="Times New Roman" panose="02020603050405020304" pitchFamily="18" charset="0"/>
                <a:cs typeface="Times New Roman" panose="02020603050405020304" pitchFamily="18" charset="0"/>
              </a:rPr>
              <a:t> To design and develop a working prototype of a lossless compression algorithm capable of working with available  BLE bandwidth. </a:t>
            </a:r>
            <a:endParaRPr lang="en-GB" sz="3200" dirty="0"/>
          </a:p>
        </p:txBody>
      </p:sp>
    </p:spTree>
    <p:extLst>
      <p:ext uri="{BB962C8B-B14F-4D97-AF65-F5344CB8AC3E}">
        <p14:creationId xmlns:p14="http://schemas.microsoft.com/office/powerpoint/2010/main" val="18668248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a:xfrm>
            <a:off x="248193" y="1606730"/>
            <a:ext cx="8887643" cy="4885510"/>
          </a:xfrm>
        </p:spPr>
        <p:txBody>
          <a:bodyPr>
            <a:normAutofit lnSpcReduction="10000"/>
          </a:bodyPr>
          <a:lstStyle/>
          <a:p>
            <a:r>
              <a:rPr lang="en-GB" sz="2400" b="1" dirty="0">
                <a:solidFill>
                  <a:srgbClr val="FFC000"/>
                </a:solidFill>
                <a:latin typeface="Raleway" pitchFamily="2" charset="0"/>
              </a:rPr>
              <a:t>1.5 Research Scope </a:t>
            </a:r>
          </a:p>
          <a:p>
            <a:endParaRPr lang="en-GB" sz="2400" b="1" dirty="0">
              <a:solidFill>
                <a:srgbClr val="FFC000"/>
              </a:solidFill>
              <a:latin typeface="Raleway" pitchFamily="2" charset="0"/>
            </a:endParaRPr>
          </a:p>
          <a:p>
            <a:r>
              <a:rPr lang="en-US" sz="2400" dirty="0">
                <a:latin typeface="Raleway" pitchFamily="2" charset="0"/>
              </a:rPr>
              <a:t>Consists of </a:t>
            </a:r>
            <a:r>
              <a:rPr lang="en-US" sz="2400" b="1" dirty="0">
                <a:solidFill>
                  <a:srgbClr val="FFC000"/>
                </a:solidFill>
                <a:latin typeface="Raleway" pitchFamily="2" charset="0"/>
              </a:rPr>
              <a:t>2</a:t>
            </a:r>
            <a:r>
              <a:rPr lang="en-US" sz="2400" dirty="0">
                <a:latin typeface="Raleway" pitchFamily="2" charset="0"/>
              </a:rPr>
              <a:t> </a:t>
            </a:r>
            <a:r>
              <a:rPr lang="en-US" sz="2400" b="1" dirty="0">
                <a:solidFill>
                  <a:srgbClr val="FFC000"/>
                </a:solidFill>
                <a:latin typeface="Raleway" pitchFamily="2" charset="0"/>
              </a:rPr>
              <a:t>implicit sub-sections </a:t>
            </a:r>
            <a:r>
              <a:rPr lang="en-US" sz="2400" dirty="0">
                <a:latin typeface="Raleway" pitchFamily="2" charset="0"/>
              </a:rPr>
              <a:t>including</a:t>
            </a:r>
            <a:r>
              <a:rPr lang="en-US" sz="2400" b="1" dirty="0">
                <a:solidFill>
                  <a:srgbClr val="FFC000"/>
                </a:solidFill>
                <a:latin typeface="Raleway" pitchFamily="2" charset="0"/>
              </a:rPr>
              <a:t> in-scope </a:t>
            </a:r>
            <a:r>
              <a:rPr lang="en-US" sz="2400" dirty="0">
                <a:latin typeface="Raleway" pitchFamily="2" charset="0"/>
              </a:rPr>
              <a:t>and </a:t>
            </a:r>
            <a:r>
              <a:rPr lang="en-US" sz="2400" b="1" dirty="0">
                <a:solidFill>
                  <a:srgbClr val="FFC000"/>
                </a:solidFill>
                <a:latin typeface="Raleway" pitchFamily="2" charset="0"/>
              </a:rPr>
              <a:t>out-of-the-scope.</a:t>
            </a:r>
          </a:p>
          <a:p>
            <a:endParaRPr lang="en-US" sz="2400" dirty="0">
              <a:latin typeface="Raleway" pitchFamily="2" charset="0"/>
            </a:endParaRPr>
          </a:p>
          <a:p>
            <a:r>
              <a:rPr lang="en-US" sz="2400" b="1" dirty="0">
                <a:solidFill>
                  <a:srgbClr val="FFC000"/>
                </a:solidFill>
                <a:latin typeface="Raleway" pitchFamily="2" charset="0"/>
              </a:rPr>
              <a:t>In scope </a:t>
            </a:r>
            <a:r>
              <a:rPr lang="en-US" sz="2400" dirty="0">
                <a:latin typeface="Raleway" pitchFamily="2" charset="0"/>
              </a:rPr>
              <a:t>outlines the inner boundary of your work. </a:t>
            </a:r>
            <a:r>
              <a:rPr lang="en-US" sz="2400" b="1" dirty="0">
                <a:solidFill>
                  <a:srgbClr val="FFC000"/>
                </a:solidFill>
                <a:latin typeface="Raleway" pitchFamily="2" charset="0"/>
              </a:rPr>
              <a:t>Parameters</a:t>
            </a:r>
            <a:r>
              <a:rPr lang="en-US" sz="2400" dirty="0">
                <a:latin typeface="Raleway" pitchFamily="2" charset="0"/>
              </a:rPr>
              <a:t> that you are considering to measure and monitor. </a:t>
            </a:r>
            <a:r>
              <a:rPr lang="en-US" sz="2400" b="1" dirty="0">
                <a:solidFill>
                  <a:srgbClr val="FFC000"/>
                </a:solidFill>
                <a:latin typeface="Raleway" pitchFamily="2" charset="0"/>
              </a:rPr>
              <a:t>Factors</a:t>
            </a:r>
            <a:r>
              <a:rPr lang="en-US" sz="2400" dirty="0">
                <a:latin typeface="Raleway" pitchFamily="2" charset="0"/>
              </a:rPr>
              <a:t> and </a:t>
            </a:r>
            <a:r>
              <a:rPr lang="en-US" sz="2400" b="1" dirty="0">
                <a:solidFill>
                  <a:srgbClr val="FFC000"/>
                </a:solidFill>
                <a:latin typeface="Raleway" pitchFamily="2" charset="0"/>
              </a:rPr>
              <a:t>aspects</a:t>
            </a:r>
            <a:r>
              <a:rPr lang="en-US" sz="2400" dirty="0">
                <a:latin typeface="Raleway" pitchFamily="2" charset="0"/>
              </a:rPr>
              <a:t> of the topic that you are caring and considering to cover in your research. </a:t>
            </a:r>
          </a:p>
          <a:p>
            <a:endParaRPr lang="en-US" sz="2400" dirty="0">
              <a:latin typeface="Raleway" pitchFamily="2" charset="0"/>
            </a:endParaRPr>
          </a:p>
          <a:p>
            <a:r>
              <a:rPr lang="en-US" sz="2400" b="1" dirty="0">
                <a:solidFill>
                  <a:srgbClr val="FFC000"/>
                </a:solidFill>
                <a:latin typeface="Raleway" pitchFamily="2" charset="0"/>
              </a:rPr>
              <a:t>Out of the scope </a:t>
            </a:r>
            <a:r>
              <a:rPr lang="en-US" sz="2400" dirty="0">
                <a:latin typeface="Raleway" pitchFamily="2" charset="0"/>
              </a:rPr>
              <a:t>outlines parameters, aspects and issues that are not the concern of your research and won’t be investigated. Think of it as a </a:t>
            </a:r>
            <a:r>
              <a:rPr lang="en-US" sz="2400" b="1" dirty="0">
                <a:solidFill>
                  <a:srgbClr val="FFC000"/>
                </a:solidFill>
                <a:latin typeface="Raleway" pitchFamily="2" charset="0"/>
              </a:rPr>
              <a:t>disclaimer</a:t>
            </a:r>
            <a:r>
              <a:rPr lang="en-US" sz="2400" dirty="0">
                <a:latin typeface="Raleway" pitchFamily="2" charset="0"/>
              </a:rPr>
              <a:t> clause. </a:t>
            </a:r>
            <a:endParaRPr lang="en-GB" sz="2400" dirty="0">
              <a:latin typeface="Raleway" pitchFamily="2" charset="0"/>
            </a:endParaRPr>
          </a:p>
        </p:txBody>
      </p:sp>
      <p:pic>
        <p:nvPicPr>
          <p:cNvPr id="4" name="Picture 3">
            <a:extLst>
              <a:ext uri="{FF2B5EF4-FFF2-40B4-BE49-F238E27FC236}">
                <a16:creationId xmlns:a16="http://schemas.microsoft.com/office/drawing/2014/main" id="{1F357B3E-795D-4270-A36E-9AF87BDD9AAE}"/>
              </a:ext>
            </a:extLst>
          </p:cNvPr>
          <p:cNvPicPr>
            <a:picLocks noChangeAspect="1"/>
          </p:cNvPicPr>
          <p:nvPr/>
        </p:nvPicPr>
        <p:blipFill rotWithShape="1">
          <a:blip r:embed="rId2"/>
          <a:srcRect l="14127" t="6429" r="12540" b="8571"/>
          <a:stretch/>
        </p:blipFill>
        <p:spPr>
          <a:xfrm>
            <a:off x="9348107" y="2677886"/>
            <a:ext cx="2514600" cy="2914650"/>
          </a:xfrm>
          <a:prstGeom prst="rect">
            <a:avLst/>
          </a:prstGeom>
        </p:spPr>
      </p:pic>
    </p:spTree>
    <p:extLst>
      <p:ext uri="{BB962C8B-B14F-4D97-AF65-F5344CB8AC3E}">
        <p14:creationId xmlns:p14="http://schemas.microsoft.com/office/powerpoint/2010/main" val="41717104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1.6 Methodology </a:t>
            </a:r>
          </a:p>
          <a:p>
            <a:endParaRPr lang="en-GB" sz="2400" b="1" dirty="0">
              <a:solidFill>
                <a:srgbClr val="FFC000"/>
              </a:solidFill>
              <a:latin typeface="Raleway" pitchFamily="2" charset="0"/>
            </a:endParaRPr>
          </a:p>
          <a:p>
            <a:endParaRPr lang="en-GB" sz="2400" dirty="0">
              <a:latin typeface="Raleway" pitchFamily="2" charset="0"/>
            </a:endParaRPr>
          </a:p>
          <a:p>
            <a:r>
              <a:rPr lang="en-GB" sz="2400" dirty="0">
                <a:latin typeface="Raleway" pitchFamily="2" charset="0"/>
              </a:rPr>
              <a:t>This sub-section is essentially a </a:t>
            </a:r>
            <a:r>
              <a:rPr lang="en-GB" sz="2400" b="1" dirty="0">
                <a:solidFill>
                  <a:srgbClr val="FFC000"/>
                </a:solidFill>
                <a:latin typeface="Raleway" pitchFamily="2" charset="0"/>
              </a:rPr>
              <a:t>miniature version </a:t>
            </a:r>
            <a:r>
              <a:rPr lang="en-GB" sz="2400" dirty="0">
                <a:latin typeface="Raleway" pitchFamily="2" charset="0"/>
              </a:rPr>
              <a:t>of the third chapter of your dissertation, The methodology.</a:t>
            </a:r>
          </a:p>
          <a:p>
            <a:endParaRPr lang="en-GB" sz="2400" dirty="0">
              <a:latin typeface="Raleway" pitchFamily="2" charset="0"/>
            </a:endParaRPr>
          </a:p>
          <a:p>
            <a:endParaRPr lang="en-GB" sz="2400" dirty="0">
              <a:latin typeface="Raleway" pitchFamily="2" charset="0"/>
            </a:endParaRPr>
          </a:p>
          <a:p>
            <a:r>
              <a:rPr lang="en-GB" sz="2400" dirty="0">
                <a:latin typeface="Raleway" pitchFamily="2" charset="0"/>
              </a:rPr>
              <a:t>Here you should </a:t>
            </a:r>
            <a:r>
              <a:rPr lang="en-US" sz="2400" dirty="0">
                <a:latin typeface="Raleway" pitchFamily="2" charset="0"/>
              </a:rPr>
              <a:t>summarize your Chapter 3 (Research Methodology) into 2 to 3  paragraphs. </a:t>
            </a:r>
            <a:endParaRPr lang="en-GB" sz="2400" dirty="0">
              <a:latin typeface="Raleway" pitchFamily="2" charset="0"/>
            </a:endParaRPr>
          </a:p>
        </p:txBody>
      </p:sp>
    </p:spTree>
    <p:extLst>
      <p:ext uri="{BB962C8B-B14F-4D97-AF65-F5344CB8AC3E}">
        <p14:creationId xmlns:p14="http://schemas.microsoft.com/office/powerpoint/2010/main" val="16603670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1.7 Contribution </a:t>
            </a:r>
          </a:p>
          <a:p>
            <a:endParaRPr lang="en-GB" sz="2400" dirty="0">
              <a:latin typeface="Raleway" pitchFamily="2" charset="0"/>
            </a:endParaRPr>
          </a:p>
          <a:p>
            <a:r>
              <a:rPr lang="en-US" sz="2400" dirty="0">
                <a:latin typeface="Raleway" pitchFamily="2" charset="0"/>
              </a:rPr>
              <a:t>Outline the final </a:t>
            </a:r>
            <a:r>
              <a:rPr lang="en-US" sz="2400" b="1" dirty="0">
                <a:solidFill>
                  <a:srgbClr val="FFC000"/>
                </a:solidFill>
                <a:latin typeface="Raleway" pitchFamily="2" charset="0"/>
              </a:rPr>
              <a:t>products/findings </a:t>
            </a:r>
            <a:r>
              <a:rPr lang="en-US" sz="2400" dirty="0">
                <a:latin typeface="Raleway" pitchFamily="2" charset="0"/>
              </a:rPr>
              <a:t>of your research that contributes toward the </a:t>
            </a:r>
            <a:r>
              <a:rPr lang="en-US" sz="2400" b="1" dirty="0">
                <a:solidFill>
                  <a:srgbClr val="FFC000"/>
                </a:solidFill>
                <a:latin typeface="Raleway" pitchFamily="2" charset="0"/>
              </a:rPr>
              <a:t>fulfilment</a:t>
            </a:r>
            <a:r>
              <a:rPr lang="en-US" sz="2400" dirty="0">
                <a:latin typeface="Raleway" pitchFamily="2" charset="0"/>
              </a:rPr>
              <a:t> of the </a:t>
            </a:r>
            <a:r>
              <a:rPr lang="en-US" sz="2400" b="1" dirty="0">
                <a:solidFill>
                  <a:srgbClr val="FFC000"/>
                </a:solidFill>
                <a:latin typeface="Raleway" pitchFamily="2" charset="0"/>
              </a:rPr>
              <a:t>research gap </a:t>
            </a:r>
            <a:r>
              <a:rPr lang="en-US" sz="2400" dirty="0">
                <a:latin typeface="Raleway" pitchFamily="2" charset="0"/>
              </a:rPr>
              <a:t>(stated in section 1.2) in a holistic and high-level narrative.</a:t>
            </a:r>
          </a:p>
          <a:p>
            <a:endParaRPr lang="en-US" sz="2400" dirty="0">
              <a:latin typeface="Raleway" pitchFamily="2" charset="0"/>
            </a:endParaRPr>
          </a:p>
          <a:p>
            <a:r>
              <a:rPr lang="en-US" sz="2400" dirty="0">
                <a:latin typeface="Raleway" pitchFamily="2" charset="0"/>
              </a:rPr>
              <a:t>Talk about your overall </a:t>
            </a:r>
            <a:r>
              <a:rPr lang="en-US" sz="2400" b="1" dirty="0">
                <a:solidFill>
                  <a:srgbClr val="FFC000"/>
                </a:solidFill>
                <a:latin typeface="Raleway" pitchFamily="2" charset="0"/>
              </a:rPr>
              <a:t>research impact </a:t>
            </a:r>
            <a:r>
              <a:rPr lang="en-US" sz="2400" dirty="0">
                <a:latin typeface="Raleway" pitchFamily="2" charset="0"/>
              </a:rPr>
              <a:t>and how it contributes to the state of affairs of your chosen topic expressed in section 1.2. </a:t>
            </a:r>
            <a:endParaRPr lang="en-GB" sz="2400" dirty="0">
              <a:latin typeface="Raleway" pitchFamily="2" charset="0"/>
            </a:endParaRPr>
          </a:p>
        </p:txBody>
      </p:sp>
    </p:spTree>
    <p:extLst>
      <p:ext uri="{BB962C8B-B14F-4D97-AF65-F5344CB8AC3E}">
        <p14:creationId xmlns:p14="http://schemas.microsoft.com/office/powerpoint/2010/main" val="539330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3859D-5A4D-49B0-B688-9FFC3E862261}"/>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b="1" dirty="0">
              <a:solidFill>
                <a:srgbClr val="FFC000"/>
              </a:solidFill>
              <a:latin typeface="Raleway" pitchFamily="2" charset="0"/>
            </a:endParaRPr>
          </a:p>
        </p:txBody>
      </p:sp>
      <p:sp>
        <p:nvSpPr>
          <p:cNvPr id="3" name="Content Placeholder 2">
            <a:extLst>
              <a:ext uri="{FF2B5EF4-FFF2-40B4-BE49-F238E27FC236}">
                <a16:creationId xmlns:a16="http://schemas.microsoft.com/office/drawing/2014/main" id="{489183CB-4951-44B3-B2D7-EC7CA42BD512}"/>
              </a:ext>
            </a:extLst>
          </p:cNvPr>
          <p:cNvSpPr>
            <a:spLocks noGrp="1"/>
          </p:cNvSpPr>
          <p:nvPr>
            <p:ph idx="1"/>
          </p:nvPr>
        </p:nvSpPr>
        <p:spPr>
          <a:xfrm>
            <a:off x="248193" y="1606730"/>
            <a:ext cx="8848713" cy="4885510"/>
          </a:xfrm>
        </p:spPr>
        <p:txBody>
          <a:bodyPr>
            <a:normAutofit/>
          </a:bodyPr>
          <a:lstStyle/>
          <a:p>
            <a:r>
              <a:rPr lang="en-GB" sz="2400" dirty="0">
                <a:latin typeface="Raleway" pitchFamily="2" charset="0"/>
              </a:rPr>
              <a:t>An academic member of staff will be assigned to you as your </a:t>
            </a:r>
            <a:r>
              <a:rPr lang="en-GB" sz="2400" b="1" dirty="0">
                <a:solidFill>
                  <a:srgbClr val="FFC000"/>
                </a:solidFill>
                <a:latin typeface="Raleway" pitchFamily="2" charset="0"/>
              </a:rPr>
              <a:t>supervisor</a:t>
            </a:r>
            <a:r>
              <a:rPr lang="en-GB" sz="2400" dirty="0">
                <a:latin typeface="Raleway" pitchFamily="2" charset="0"/>
              </a:rPr>
              <a:t> and she/he will supervise and guide you in </a:t>
            </a:r>
            <a:r>
              <a:rPr lang="en-GB" sz="2400" b="1" dirty="0">
                <a:solidFill>
                  <a:srgbClr val="FFC000"/>
                </a:solidFill>
                <a:latin typeface="Raleway" pitchFamily="2" charset="0"/>
              </a:rPr>
              <a:t>preparation</a:t>
            </a:r>
            <a:r>
              <a:rPr lang="en-GB" sz="2400" dirty="0">
                <a:latin typeface="Raleway" pitchFamily="2" charset="0"/>
              </a:rPr>
              <a:t> and </a:t>
            </a:r>
            <a:r>
              <a:rPr lang="en-GB" sz="2400" b="1" dirty="0">
                <a:solidFill>
                  <a:srgbClr val="FFC000"/>
                </a:solidFill>
                <a:latin typeface="Raleway" pitchFamily="2" charset="0"/>
              </a:rPr>
              <a:t>academic conduct </a:t>
            </a:r>
            <a:r>
              <a:rPr lang="en-GB" sz="2400" dirty="0">
                <a:latin typeface="Raleway" pitchFamily="2" charset="0"/>
              </a:rPr>
              <a:t>of your work. </a:t>
            </a:r>
          </a:p>
          <a:p>
            <a:endParaRPr lang="en-GB" sz="2400" dirty="0">
              <a:latin typeface="Raleway" pitchFamily="2" charset="0"/>
            </a:endParaRPr>
          </a:p>
          <a:p>
            <a:r>
              <a:rPr lang="en-GB" sz="2400" dirty="0">
                <a:latin typeface="Raleway" pitchFamily="2" charset="0"/>
              </a:rPr>
              <a:t>You can mutually arrange </a:t>
            </a:r>
            <a:r>
              <a:rPr lang="en-GB" sz="2400" b="1" dirty="0">
                <a:solidFill>
                  <a:srgbClr val="FFC000"/>
                </a:solidFill>
                <a:latin typeface="Raleway" pitchFamily="2" charset="0"/>
              </a:rPr>
              <a:t>periodical supervisory meetings</a:t>
            </a:r>
            <a:r>
              <a:rPr lang="en-GB" sz="2400" dirty="0">
                <a:latin typeface="Raleway" pitchFamily="2" charset="0"/>
              </a:rPr>
              <a:t>. These meetings can be </a:t>
            </a:r>
            <a:r>
              <a:rPr lang="en-GB" sz="2400" b="1" dirty="0">
                <a:solidFill>
                  <a:srgbClr val="FFC000"/>
                </a:solidFill>
                <a:latin typeface="Raleway" pitchFamily="2" charset="0"/>
              </a:rPr>
              <a:t>extremely crucial </a:t>
            </a:r>
            <a:r>
              <a:rPr lang="en-GB" sz="2400" dirty="0">
                <a:latin typeface="Raleway" pitchFamily="2" charset="0"/>
              </a:rPr>
              <a:t>for the success in this module. </a:t>
            </a:r>
          </a:p>
          <a:p>
            <a:endParaRPr lang="en-GB" sz="2400" dirty="0">
              <a:latin typeface="Raleway" pitchFamily="2" charset="0"/>
            </a:endParaRPr>
          </a:p>
          <a:p>
            <a:r>
              <a:rPr lang="en-GB" sz="2400" dirty="0">
                <a:latin typeface="Raleway" pitchFamily="2" charset="0"/>
              </a:rPr>
              <a:t>Remember, You are the </a:t>
            </a:r>
            <a:r>
              <a:rPr lang="en-GB" sz="2400" b="1" dirty="0">
                <a:solidFill>
                  <a:srgbClr val="FFC000"/>
                </a:solidFill>
                <a:latin typeface="Raleway" pitchFamily="2" charset="0"/>
              </a:rPr>
              <a:t>Principle Investigator (PI</a:t>
            </a:r>
            <a:r>
              <a:rPr lang="en-GB" sz="2400" dirty="0">
                <a:solidFill>
                  <a:srgbClr val="FFC000"/>
                </a:solidFill>
                <a:latin typeface="Raleway" pitchFamily="2" charset="0"/>
              </a:rPr>
              <a:t>)</a:t>
            </a:r>
            <a:r>
              <a:rPr lang="en-GB" sz="2400" dirty="0">
                <a:latin typeface="Raleway" pitchFamily="2" charset="0"/>
              </a:rPr>
              <a:t> of your project and you are in charge of </a:t>
            </a:r>
            <a:r>
              <a:rPr lang="en-GB" sz="2400" b="1" dirty="0">
                <a:solidFill>
                  <a:srgbClr val="FFC000"/>
                </a:solidFill>
                <a:latin typeface="Raleway" pitchFamily="2" charset="0"/>
              </a:rPr>
              <a:t>devising solutions</a:t>
            </a:r>
            <a:r>
              <a:rPr lang="en-GB" sz="2400" dirty="0">
                <a:latin typeface="Raleway" pitchFamily="2" charset="0"/>
              </a:rPr>
              <a:t>, </a:t>
            </a:r>
            <a:r>
              <a:rPr lang="en-GB" sz="2400" b="1" dirty="0">
                <a:solidFill>
                  <a:srgbClr val="FFC000"/>
                </a:solidFill>
                <a:latin typeface="Raleway" pitchFamily="2" charset="0"/>
              </a:rPr>
              <a:t>troubleshooting</a:t>
            </a:r>
            <a:r>
              <a:rPr lang="en-GB" sz="2400" dirty="0">
                <a:latin typeface="Raleway" pitchFamily="2" charset="0"/>
              </a:rPr>
              <a:t> and </a:t>
            </a:r>
            <a:r>
              <a:rPr lang="en-GB" sz="2400" b="1" dirty="0">
                <a:solidFill>
                  <a:srgbClr val="FFC000"/>
                </a:solidFill>
                <a:latin typeface="Raleway" pitchFamily="2" charset="0"/>
              </a:rPr>
              <a:t>write-up </a:t>
            </a:r>
            <a:r>
              <a:rPr lang="en-GB" sz="2400" dirty="0">
                <a:latin typeface="Raleway" pitchFamily="2" charset="0"/>
              </a:rPr>
              <a:t>and not your supervisor.   </a:t>
            </a:r>
          </a:p>
        </p:txBody>
      </p:sp>
      <p:pic>
        <p:nvPicPr>
          <p:cNvPr id="5" name="Picture 4" descr="A cartoon of a person holding a guitar&#10;&#10;Description automatically generated with low confidence">
            <a:extLst>
              <a:ext uri="{FF2B5EF4-FFF2-40B4-BE49-F238E27FC236}">
                <a16:creationId xmlns:a16="http://schemas.microsoft.com/office/drawing/2014/main" id="{A3DA9A4B-6D1B-4BE1-A3FB-BE31C97349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0679" y="2842308"/>
            <a:ext cx="2723128" cy="2096809"/>
          </a:xfrm>
          <a:prstGeom prst="rect">
            <a:avLst/>
          </a:prstGeom>
        </p:spPr>
      </p:pic>
    </p:spTree>
    <p:extLst>
      <p:ext uri="{BB962C8B-B14F-4D97-AF65-F5344CB8AC3E}">
        <p14:creationId xmlns:p14="http://schemas.microsoft.com/office/powerpoint/2010/main" val="15476389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a:xfrm>
            <a:off x="248193" y="1606730"/>
            <a:ext cx="7009857" cy="4885510"/>
          </a:xfrm>
        </p:spPr>
        <p:txBody>
          <a:bodyPr>
            <a:normAutofit/>
          </a:bodyPr>
          <a:lstStyle/>
          <a:p>
            <a:r>
              <a:rPr lang="en-GB" sz="2400" b="1" dirty="0">
                <a:solidFill>
                  <a:srgbClr val="FFC000"/>
                </a:solidFill>
                <a:effectLst/>
                <a:latin typeface="Raleway" pitchFamily="2" charset="0"/>
                <a:ea typeface="Times New Roman" panose="02020603050405020304" pitchFamily="18" charset="0"/>
                <a:cs typeface="Times New Roman" panose="02020603050405020304" pitchFamily="18" charset="0"/>
              </a:rPr>
              <a:t>Chapter 2</a:t>
            </a:r>
            <a:r>
              <a:rPr lang="en-GB" sz="2400" dirty="0">
                <a:solidFill>
                  <a:srgbClr val="FFC000"/>
                </a:solidFill>
                <a:effectLst/>
                <a:latin typeface="Raleway" pitchFamily="2" charset="0"/>
                <a:ea typeface="Times New Roman" panose="02020603050405020304" pitchFamily="18" charset="0"/>
                <a:cs typeface="Times New Roman" panose="02020603050405020304" pitchFamily="18" charset="0"/>
              </a:rPr>
              <a:t> (</a:t>
            </a:r>
            <a:r>
              <a:rPr lang="en-GB" sz="2400" b="1" dirty="0">
                <a:solidFill>
                  <a:srgbClr val="FFC000"/>
                </a:solidFill>
                <a:effectLst/>
                <a:latin typeface="Raleway" pitchFamily="2" charset="0"/>
                <a:ea typeface="Times New Roman" panose="02020603050405020304" pitchFamily="18" charset="0"/>
                <a:cs typeface="Times New Roman" panose="02020603050405020304" pitchFamily="18" charset="0"/>
              </a:rPr>
              <a:t>Literature Review</a:t>
            </a:r>
            <a:r>
              <a:rPr lang="en-GB" sz="2400" dirty="0">
                <a:solidFill>
                  <a:srgbClr val="FFC000"/>
                </a:solidFill>
                <a:effectLst/>
                <a:latin typeface="Raleway" pitchFamily="2" charset="0"/>
                <a:ea typeface="Times New Roman" panose="02020603050405020304" pitchFamily="18" charset="0"/>
                <a:cs typeface="Times New Roman" panose="02020603050405020304" pitchFamily="18" charset="0"/>
              </a:rPr>
              <a:t>)</a:t>
            </a:r>
          </a:p>
          <a:p>
            <a:endParaRPr lang="en-GB" sz="2400" dirty="0">
              <a:latin typeface="Raleway" pitchFamily="2" charset="0"/>
              <a:ea typeface="Times New Roman" panose="02020603050405020304" pitchFamily="18" charset="0"/>
              <a:cs typeface="Times New Roman" panose="02020603050405020304" pitchFamily="18" charset="0"/>
            </a:endParaRPr>
          </a:p>
          <a:p>
            <a:r>
              <a:rPr lang="en-GB" sz="2400" dirty="0">
                <a:latin typeface="Raleway" pitchFamily="2" charset="0"/>
                <a:ea typeface="Times New Roman" panose="02020603050405020304" pitchFamily="18" charset="0"/>
                <a:cs typeface="Times New Roman" panose="02020603050405020304" pitchFamily="18" charset="0"/>
              </a:rPr>
              <a:t>What have been done so far by others. </a:t>
            </a:r>
          </a:p>
          <a:p>
            <a:endParaRPr lang="en-GB" sz="2400" dirty="0">
              <a:effectLst/>
              <a:latin typeface="Raleway" pitchFamily="2" charset="0"/>
              <a:ea typeface="Times New Roman" panose="02020603050405020304" pitchFamily="18" charset="0"/>
              <a:cs typeface="Times New Roman" panose="02020603050405020304" pitchFamily="18" charset="0"/>
            </a:endParaRPr>
          </a:p>
          <a:p>
            <a:r>
              <a:rPr lang="en-US" sz="2400" dirty="0">
                <a:latin typeface="Raleway" pitchFamily="2" charset="0"/>
                <a:cs typeface="Times New Roman" panose="02020603050405020304" pitchFamily="18" charset="0"/>
              </a:rPr>
              <a:t>A literature review is a survey of scholarly knowledge on a topic. It is used to identify trends, debates, and gaps in the research.</a:t>
            </a:r>
          </a:p>
          <a:p>
            <a:endParaRPr lang="en-US" sz="2400" dirty="0">
              <a:latin typeface="Raleway" pitchFamily="2" charset="0"/>
              <a:cs typeface="Times New Roman" panose="02020603050405020304" pitchFamily="18" charset="0"/>
            </a:endParaRPr>
          </a:p>
          <a:p>
            <a:r>
              <a:rPr lang="en-US" sz="2400" dirty="0">
                <a:latin typeface="Raleway" pitchFamily="2" charset="0"/>
                <a:cs typeface="Times New Roman" panose="02020603050405020304" pitchFamily="18" charset="0"/>
              </a:rPr>
              <a:t>The literature review chapter is an overview of the key literature that's relevant to your research topic.</a:t>
            </a:r>
            <a:endParaRPr lang="en-GB" sz="2400" dirty="0">
              <a:latin typeface="Raleway" pitchFamily="2" charset="0"/>
              <a:cs typeface="Times New Roman" panose="02020603050405020304" pitchFamily="18" charset="0"/>
            </a:endParaRPr>
          </a:p>
        </p:txBody>
      </p:sp>
      <p:pic>
        <p:nvPicPr>
          <p:cNvPr id="4" name="Picture 3">
            <a:extLst>
              <a:ext uri="{FF2B5EF4-FFF2-40B4-BE49-F238E27FC236}">
                <a16:creationId xmlns:a16="http://schemas.microsoft.com/office/drawing/2014/main" id="{40A58E3E-4E32-4DF4-8C76-93475A6AE3E8}"/>
              </a:ext>
            </a:extLst>
          </p:cNvPr>
          <p:cNvPicPr>
            <a:picLocks noChangeAspect="1"/>
          </p:cNvPicPr>
          <p:nvPr/>
        </p:nvPicPr>
        <p:blipFill>
          <a:blip r:embed="rId2"/>
          <a:stretch>
            <a:fillRect/>
          </a:stretch>
        </p:blipFill>
        <p:spPr>
          <a:xfrm>
            <a:off x="8132314" y="1977056"/>
            <a:ext cx="3267814" cy="4144857"/>
          </a:xfrm>
          <a:prstGeom prst="rect">
            <a:avLst/>
          </a:prstGeom>
        </p:spPr>
      </p:pic>
      <p:sp>
        <p:nvSpPr>
          <p:cNvPr id="6" name="TextBox 5">
            <a:extLst>
              <a:ext uri="{FF2B5EF4-FFF2-40B4-BE49-F238E27FC236}">
                <a16:creationId xmlns:a16="http://schemas.microsoft.com/office/drawing/2014/main" id="{7467AB08-12F6-40A0-A69C-59400086C542}"/>
              </a:ext>
            </a:extLst>
          </p:cNvPr>
          <p:cNvSpPr txBox="1"/>
          <p:nvPr/>
        </p:nvSpPr>
        <p:spPr>
          <a:xfrm>
            <a:off x="7816692" y="6227410"/>
            <a:ext cx="3899058" cy="369332"/>
          </a:xfrm>
          <a:prstGeom prst="rect">
            <a:avLst/>
          </a:prstGeom>
          <a:noFill/>
        </p:spPr>
        <p:txBody>
          <a:bodyPr wrap="square">
            <a:spAutoFit/>
          </a:bodyPr>
          <a:lstStyle/>
          <a:p>
            <a:r>
              <a:rPr lang="en-US" i="1" dirty="0">
                <a:solidFill>
                  <a:schemeClr val="bg1"/>
                </a:solidFill>
                <a:latin typeface="Raleway" pitchFamily="2" charset="0"/>
              </a:rPr>
              <a:t>Standing on the Shoulders of Giants</a:t>
            </a:r>
            <a:endParaRPr lang="en-GB" i="1" dirty="0">
              <a:solidFill>
                <a:schemeClr val="bg1"/>
              </a:solidFill>
              <a:latin typeface="Raleway" pitchFamily="2" charset="0"/>
            </a:endParaRPr>
          </a:p>
        </p:txBody>
      </p:sp>
    </p:spTree>
    <p:extLst>
      <p:ext uri="{BB962C8B-B14F-4D97-AF65-F5344CB8AC3E}">
        <p14:creationId xmlns:p14="http://schemas.microsoft.com/office/powerpoint/2010/main" val="22588370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2.1 Overview </a:t>
            </a:r>
          </a:p>
          <a:p>
            <a:endParaRPr lang="en-GB" sz="2400" dirty="0">
              <a:latin typeface="Raleway" pitchFamily="2" charset="0"/>
            </a:endParaRPr>
          </a:p>
          <a:p>
            <a:r>
              <a:rPr lang="en-US" sz="2400" dirty="0">
                <a:latin typeface="Raleway" pitchFamily="2" charset="0"/>
              </a:rPr>
              <a:t>Describes context and background information about the topic </a:t>
            </a:r>
            <a:r>
              <a:rPr lang="en-US" sz="2400" b="1" dirty="0">
                <a:solidFill>
                  <a:srgbClr val="FFC000"/>
                </a:solidFill>
                <a:latin typeface="Raleway" pitchFamily="2" charset="0"/>
              </a:rPr>
              <a:t>and restate the research gap</a:t>
            </a:r>
            <a:r>
              <a:rPr lang="en-US" sz="2400" dirty="0">
                <a:latin typeface="Raleway" pitchFamily="2" charset="0"/>
              </a:rPr>
              <a:t> to help readers understand the basics and current state of the literature, topic and existing solutions. </a:t>
            </a:r>
          </a:p>
          <a:p>
            <a:endParaRPr lang="en-US" sz="2400" dirty="0">
              <a:latin typeface="Raleway" pitchFamily="2" charset="0"/>
            </a:endParaRPr>
          </a:p>
          <a:p>
            <a:r>
              <a:rPr lang="en-US" sz="2400" dirty="0">
                <a:latin typeface="Raleway" pitchFamily="2" charset="0"/>
              </a:rPr>
              <a:t>Think of it as an </a:t>
            </a:r>
            <a:r>
              <a:rPr lang="en-US" sz="2400" b="1" dirty="0">
                <a:solidFill>
                  <a:srgbClr val="FFC000"/>
                </a:solidFill>
                <a:latin typeface="Raleway" pitchFamily="2" charset="0"/>
              </a:rPr>
              <a:t>icebreaker section </a:t>
            </a:r>
            <a:r>
              <a:rPr lang="en-US" sz="2400" dirty="0">
                <a:latin typeface="Raleway" pitchFamily="2" charset="0"/>
              </a:rPr>
              <a:t>for the main body of your literature review. </a:t>
            </a:r>
            <a:endParaRPr lang="en-GB" sz="2400" dirty="0">
              <a:latin typeface="Raleway" pitchFamily="2" charset="0"/>
            </a:endParaRPr>
          </a:p>
        </p:txBody>
      </p:sp>
    </p:spTree>
    <p:extLst>
      <p:ext uri="{BB962C8B-B14F-4D97-AF65-F5344CB8AC3E}">
        <p14:creationId xmlns:p14="http://schemas.microsoft.com/office/powerpoint/2010/main" val="428501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lstStyle/>
          <a:p>
            <a:r>
              <a:rPr lang="en-US" sz="2400" b="1" dirty="0">
                <a:solidFill>
                  <a:srgbClr val="FFC000"/>
                </a:solidFill>
                <a:latin typeface="Raleway" pitchFamily="2" charset="0"/>
              </a:rPr>
              <a:t>2.2 Custom sub-heading that represents the main topic </a:t>
            </a:r>
          </a:p>
          <a:p>
            <a:endParaRPr lang="en-US" sz="2400" dirty="0">
              <a:latin typeface="Raleway" pitchFamily="2" charset="0"/>
            </a:endParaRPr>
          </a:p>
          <a:p>
            <a:r>
              <a:rPr lang="en-US" sz="2400" dirty="0">
                <a:latin typeface="Raleway" pitchFamily="2" charset="0"/>
              </a:rPr>
              <a:t>For example, if your research is about </a:t>
            </a:r>
            <a:r>
              <a:rPr lang="en-US" sz="2400" b="1" dirty="0">
                <a:solidFill>
                  <a:srgbClr val="FFC000"/>
                </a:solidFill>
                <a:latin typeface="Raleway" pitchFamily="2" charset="0"/>
              </a:rPr>
              <a:t>Handwriting Recognition </a:t>
            </a:r>
            <a:r>
              <a:rPr lang="en-US" sz="2400" dirty="0">
                <a:latin typeface="Raleway" pitchFamily="2" charset="0"/>
              </a:rPr>
              <a:t>your 2.2 subheading can be “</a:t>
            </a:r>
            <a:r>
              <a:rPr lang="en-US" sz="2400" b="1" dirty="0">
                <a:latin typeface="Raleway" pitchFamily="2" charset="0"/>
              </a:rPr>
              <a:t>Handwriting Recognition</a:t>
            </a:r>
            <a:r>
              <a:rPr lang="en-US" sz="2400" dirty="0">
                <a:latin typeface="Raleway" pitchFamily="2" charset="0"/>
              </a:rPr>
              <a:t>”. </a:t>
            </a:r>
          </a:p>
          <a:p>
            <a:endParaRPr lang="en-US" sz="2400" dirty="0">
              <a:latin typeface="Raleway" pitchFamily="2" charset="0"/>
            </a:endParaRPr>
          </a:p>
          <a:p>
            <a:r>
              <a:rPr lang="en-US" sz="2400" dirty="0">
                <a:latin typeface="Raleway" pitchFamily="2" charset="0"/>
              </a:rPr>
              <a:t>Start this section with a </a:t>
            </a:r>
            <a:r>
              <a:rPr lang="en-US" sz="2400" b="1" dirty="0">
                <a:solidFill>
                  <a:srgbClr val="FFC000"/>
                </a:solidFill>
                <a:latin typeface="Raleway" pitchFamily="2" charset="0"/>
              </a:rPr>
              <a:t>taxonomical study. </a:t>
            </a:r>
          </a:p>
          <a:p>
            <a:endParaRPr lang="en-US" sz="2400" b="1" dirty="0">
              <a:solidFill>
                <a:srgbClr val="FFC000"/>
              </a:solidFill>
              <a:latin typeface="Raleway" pitchFamily="2" charset="0"/>
            </a:endParaRPr>
          </a:p>
          <a:p>
            <a:r>
              <a:rPr lang="en-US" sz="2400" dirty="0">
                <a:latin typeface="Raleway" pitchFamily="2" charset="0"/>
              </a:rPr>
              <a:t>Investigate and elaborate this section in a </a:t>
            </a:r>
            <a:r>
              <a:rPr lang="en-US" sz="2400" b="1" dirty="0">
                <a:solidFill>
                  <a:srgbClr val="FFC000"/>
                </a:solidFill>
                <a:latin typeface="Raleway" pitchFamily="2" charset="0"/>
              </a:rPr>
              <a:t>hierarchical order</a:t>
            </a:r>
            <a:r>
              <a:rPr lang="en-US" sz="2400" dirty="0">
                <a:latin typeface="Raleway" pitchFamily="2" charset="0"/>
              </a:rPr>
              <a:t>. </a:t>
            </a:r>
          </a:p>
          <a:p>
            <a:endParaRPr lang="en-US" sz="2400" dirty="0">
              <a:latin typeface="Raleway" pitchFamily="2" charset="0"/>
            </a:endParaRPr>
          </a:p>
          <a:p>
            <a:r>
              <a:rPr lang="en-US" sz="2400" dirty="0">
                <a:latin typeface="Raleway" pitchFamily="2" charset="0"/>
              </a:rPr>
              <a:t>Start with the </a:t>
            </a:r>
            <a:r>
              <a:rPr lang="en-US" sz="2400" b="1" dirty="0">
                <a:solidFill>
                  <a:srgbClr val="FFC000"/>
                </a:solidFill>
                <a:latin typeface="Raleway" pitchFamily="2" charset="0"/>
              </a:rPr>
              <a:t>main general topic </a:t>
            </a:r>
            <a:r>
              <a:rPr lang="en-US" sz="2400" dirty="0">
                <a:latin typeface="Raleway" pitchFamily="2" charset="0"/>
              </a:rPr>
              <a:t>and then </a:t>
            </a:r>
            <a:r>
              <a:rPr lang="en-US" sz="2400" b="1" dirty="0">
                <a:solidFill>
                  <a:srgbClr val="FFC000"/>
                </a:solidFill>
                <a:latin typeface="Raleway" pitchFamily="2" charset="0"/>
              </a:rPr>
              <a:t>dig into details </a:t>
            </a:r>
            <a:r>
              <a:rPr lang="en-US" sz="2400" dirty="0">
                <a:latin typeface="Raleway" pitchFamily="2" charset="0"/>
              </a:rPr>
              <a:t>including explaining different </a:t>
            </a:r>
            <a:r>
              <a:rPr lang="en-US" sz="2400" b="1" dirty="0">
                <a:solidFill>
                  <a:srgbClr val="FFC000"/>
                </a:solidFill>
                <a:latin typeface="Raleway" pitchFamily="2" charset="0"/>
              </a:rPr>
              <a:t>approaches, techniques, aspects/perspectives</a:t>
            </a:r>
            <a:r>
              <a:rPr lang="en-US" sz="2400" dirty="0">
                <a:latin typeface="Raleway" pitchFamily="2" charset="0"/>
              </a:rPr>
              <a:t>, etc. </a:t>
            </a:r>
            <a:endParaRPr lang="en-GB" sz="2400" dirty="0">
              <a:latin typeface="Raleway" pitchFamily="2" charset="0"/>
            </a:endParaRPr>
          </a:p>
        </p:txBody>
      </p:sp>
    </p:spTree>
    <p:extLst>
      <p:ext uri="{BB962C8B-B14F-4D97-AF65-F5344CB8AC3E}">
        <p14:creationId xmlns:p14="http://schemas.microsoft.com/office/powerpoint/2010/main" val="13367039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a:xfrm>
            <a:off x="248192" y="1606730"/>
            <a:ext cx="11712487" cy="4885510"/>
          </a:xfrm>
        </p:spPr>
        <p:txBody>
          <a:bodyPr/>
          <a:lstStyle/>
          <a:p>
            <a:r>
              <a:rPr lang="en-US" sz="2400" b="1" dirty="0">
                <a:solidFill>
                  <a:srgbClr val="FFC000"/>
                </a:solidFill>
                <a:latin typeface="Raleway" pitchFamily="2" charset="0"/>
              </a:rPr>
              <a:t>2.2 Custom sub-heading that represents the main topic </a:t>
            </a:r>
          </a:p>
          <a:p>
            <a:endParaRPr lang="en-US" sz="2400" dirty="0">
              <a:latin typeface="Raleway" pitchFamily="2" charset="0"/>
            </a:endParaRPr>
          </a:p>
          <a:p>
            <a:endParaRPr lang="en-US" sz="2400" dirty="0">
              <a:latin typeface="Raleway" pitchFamily="2" charset="0"/>
            </a:endParaRPr>
          </a:p>
        </p:txBody>
      </p:sp>
      <p:pic>
        <p:nvPicPr>
          <p:cNvPr id="4" name="Picture 3" descr="Diagram&#10;&#10;Description automatically generated">
            <a:extLst>
              <a:ext uri="{FF2B5EF4-FFF2-40B4-BE49-F238E27FC236}">
                <a16:creationId xmlns:a16="http://schemas.microsoft.com/office/drawing/2014/main" id="{2ED67B99-1110-437A-B0B7-06628E2FFF7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671036"/>
            <a:ext cx="5694329" cy="2831693"/>
          </a:xfrm>
          <a:prstGeom prst="rect">
            <a:avLst/>
          </a:prstGeom>
          <a:noFill/>
          <a:ln>
            <a:noFill/>
          </a:ln>
        </p:spPr>
      </p:pic>
      <p:sp>
        <p:nvSpPr>
          <p:cNvPr id="6" name="TextBox 5">
            <a:extLst>
              <a:ext uri="{FF2B5EF4-FFF2-40B4-BE49-F238E27FC236}">
                <a16:creationId xmlns:a16="http://schemas.microsoft.com/office/drawing/2014/main" id="{BE0CEBA2-86DE-40D7-B5C6-0606B05825B9}"/>
              </a:ext>
            </a:extLst>
          </p:cNvPr>
          <p:cNvSpPr txBox="1"/>
          <p:nvPr/>
        </p:nvSpPr>
        <p:spPr>
          <a:xfrm>
            <a:off x="336778" y="2551837"/>
            <a:ext cx="5476193" cy="3046988"/>
          </a:xfrm>
          <a:prstGeom prst="rect">
            <a:avLst/>
          </a:prstGeom>
          <a:noFill/>
        </p:spPr>
        <p:txBody>
          <a:bodyPr wrap="square">
            <a:spAutoFit/>
          </a:bodyPr>
          <a:lstStyle/>
          <a:p>
            <a:r>
              <a:rPr lang="en-US" sz="2400" dirty="0">
                <a:solidFill>
                  <a:schemeClr val="bg1"/>
                </a:solidFill>
                <a:latin typeface="Raleway" pitchFamily="2" charset="0"/>
              </a:rPr>
              <a:t>Design a </a:t>
            </a:r>
            <a:r>
              <a:rPr lang="en-US" sz="2400" b="1" dirty="0">
                <a:solidFill>
                  <a:schemeClr val="bg1"/>
                </a:solidFill>
                <a:latin typeface="Raleway" pitchFamily="2" charset="0"/>
              </a:rPr>
              <a:t>hierarchical taxonomy </a:t>
            </a:r>
            <a:r>
              <a:rPr lang="en-US" sz="2400" dirty="0">
                <a:solidFill>
                  <a:schemeClr val="bg1"/>
                </a:solidFill>
                <a:latin typeface="Raleway" pitchFamily="2" charset="0"/>
              </a:rPr>
              <a:t>diagram (as below) and explain each branch and their sub-branches and their corresponding </a:t>
            </a:r>
            <a:r>
              <a:rPr lang="en-US" sz="2400" b="1" dirty="0">
                <a:solidFill>
                  <a:schemeClr val="bg1"/>
                </a:solidFill>
                <a:latin typeface="Raleway" pitchFamily="2" charset="0"/>
              </a:rPr>
              <a:t>scientific works</a:t>
            </a:r>
            <a:r>
              <a:rPr lang="en-US" sz="2400" dirty="0">
                <a:solidFill>
                  <a:schemeClr val="bg1"/>
                </a:solidFill>
                <a:latin typeface="Raleway" pitchFamily="2" charset="0"/>
              </a:rPr>
              <a:t>. </a:t>
            </a:r>
          </a:p>
          <a:p>
            <a:endParaRPr lang="en-US" sz="2400" dirty="0">
              <a:solidFill>
                <a:schemeClr val="bg1"/>
              </a:solidFill>
              <a:latin typeface="Raleway" pitchFamily="2" charset="0"/>
            </a:endParaRPr>
          </a:p>
          <a:p>
            <a:r>
              <a:rPr lang="en-US" sz="2400" dirty="0">
                <a:solidFill>
                  <a:schemeClr val="bg1"/>
                </a:solidFill>
                <a:latin typeface="Raleway" pitchFamily="2" charset="0"/>
              </a:rPr>
              <a:t>Provide </a:t>
            </a:r>
            <a:r>
              <a:rPr lang="en-US" sz="2400" b="1" dirty="0">
                <a:solidFill>
                  <a:schemeClr val="bg1"/>
                </a:solidFill>
                <a:latin typeface="Raleway" pitchFamily="2" charset="0"/>
              </a:rPr>
              <a:t>pros/cons</a:t>
            </a:r>
            <a:r>
              <a:rPr lang="en-US" sz="2400" dirty="0">
                <a:solidFill>
                  <a:schemeClr val="bg1"/>
                </a:solidFill>
                <a:latin typeface="Raleway" pitchFamily="2" charset="0"/>
              </a:rPr>
              <a:t>, and critical analysis for each branch and each study. </a:t>
            </a:r>
          </a:p>
        </p:txBody>
      </p:sp>
    </p:spTree>
    <p:extLst>
      <p:ext uri="{BB962C8B-B14F-4D97-AF65-F5344CB8AC3E}">
        <p14:creationId xmlns:p14="http://schemas.microsoft.com/office/powerpoint/2010/main" val="16371039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lstStyle/>
          <a:p>
            <a:r>
              <a:rPr lang="en-US" sz="2400" b="1" dirty="0">
                <a:solidFill>
                  <a:srgbClr val="FFC000"/>
                </a:solidFill>
                <a:latin typeface="Raleway" pitchFamily="2" charset="0"/>
              </a:rPr>
              <a:t>2.2 Custom sub-heading that represents the main topic </a:t>
            </a:r>
          </a:p>
          <a:p>
            <a:endParaRPr lang="en-US" sz="2400" b="1" dirty="0">
              <a:solidFill>
                <a:srgbClr val="FFC000"/>
              </a:solidFill>
              <a:latin typeface="Raleway" pitchFamily="2" charset="0"/>
            </a:endParaRPr>
          </a:p>
          <a:p>
            <a:endParaRPr lang="en-US" sz="2400" b="1" dirty="0">
              <a:solidFill>
                <a:srgbClr val="FFC000"/>
              </a:solidFill>
              <a:latin typeface="Raleway" pitchFamily="2" charset="0"/>
            </a:endParaRPr>
          </a:p>
          <a:p>
            <a:r>
              <a:rPr lang="en-US" sz="2400" dirty="0">
                <a:latin typeface="Raleway" pitchFamily="2" charset="0"/>
              </a:rPr>
              <a:t>Remember, chapter 2 is </a:t>
            </a:r>
            <a:r>
              <a:rPr lang="en-US" sz="2400" b="1" dirty="0">
                <a:solidFill>
                  <a:srgbClr val="FFC000"/>
                </a:solidFill>
                <a:latin typeface="Raleway" pitchFamily="2" charset="0"/>
              </a:rPr>
              <a:t>NOT</a:t>
            </a:r>
            <a:r>
              <a:rPr lang="en-US" sz="2400" dirty="0">
                <a:latin typeface="Raleway" pitchFamily="2" charset="0"/>
              </a:rPr>
              <a:t> about you and </a:t>
            </a:r>
            <a:r>
              <a:rPr lang="en-US" sz="2400" b="1" dirty="0">
                <a:solidFill>
                  <a:srgbClr val="FFC000"/>
                </a:solidFill>
                <a:latin typeface="Raleway" pitchFamily="2" charset="0"/>
              </a:rPr>
              <a:t>your work </a:t>
            </a:r>
            <a:r>
              <a:rPr lang="en-US" sz="2400" dirty="0">
                <a:latin typeface="Raleway" pitchFamily="2" charset="0"/>
              </a:rPr>
              <a:t>and </a:t>
            </a:r>
            <a:r>
              <a:rPr lang="en-US" sz="2400" b="1" dirty="0">
                <a:solidFill>
                  <a:srgbClr val="FFC000"/>
                </a:solidFill>
                <a:latin typeface="Raleway" pitchFamily="2" charset="0"/>
              </a:rPr>
              <a:t>your idea. </a:t>
            </a:r>
          </a:p>
          <a:p>
            <a:endParaRPr lang="en-US" sz="2400" dirty="0">
              <a:latin typeface="Raleway" pitchFamily="2" charset="0"/>
            </a:endParaRPr>
          </a:p>
          <a:p>
            <a:r>
              <a:rPr lang="en-US" sz="2400" dirty="0">
                <a:latin typeface="Raleway" pitchFamily="2" charset="0"/>
              </a:rPr>
              <a:t>It is about the </a:t>
            </a:r>
            <a:r>
              <a:rPr lang="en-US" sz="2400" b="1" dirty="0">
                <a:solidFill>
                  <a:srgbClr val="FFC000"/>
                </a:solidFill>
                <a:latin typeface="Raleway" pitchFamily="2" charset="0"/>
              </a:rPr>
              <a:t>works of others </a:t>
            </a:r>
            <a:r>
              <a:rPr lang="en-US" sz="2400" dirty="0">
                <a:latin typeface="Raleway" pitchFamily="2" charset="0"/>
              </a:rPr>
              <a:t>and </a:t>
            </a:r>
            <a:r>
              <a:rPr lang="en-US" sz="2400" b="1" dirty="0">
                <a:solidFill>
                  <a:srgbClr val="FFC000"/>
                </a:solidFill>
                <a:latin typeface="Raleway" pitchFamily="2" charset="0"/>
              </a:rPr>
              <a:t>existing solutions </a:t>
            </a:r>
            <a:r>
              <a:rPr lang="en-US" sz="2400" dirty="0">
                <a:latin typeface="Raleway" pitchFamily="2" charset="0"/>
              </a:rPr>
              <a:t>so do not talk about your employed method in this chapter </a:t>
            </a:r>
            <a:r>
              <a:rPr lang="en-US" sz="2400" b="1" dirty="0">
                <a:solidFill>
                  <a:srgbClr val="FFC000"/>
                </a:solidFill>
                <a:latin typeface="Raleway" pitchFamily="2" charset="0"/>
              </a:rPr>
              <a:t>at all </a:t>
            </a:r>
            <a:r>
              <a:rPr lang="en-US" sz="2400" dirty="0">
                <a:latin typeface="Raleway" pitchFamily="2" charset="0"/>
              </a:rPr>
              <a:t>but try to form your narrative to </a:t>
            </a:r>
            <a:r>
              <a:rPr lang="en-US" sz="2400" b="1" dirty="0">
                <a:solidFill>
                  <a:srgbClr val="FFC000"/>
                </a:solidFill>
                <a:latin typeface="Raleway" pitchFamily="2" charset="0"/>
              </a:rPr>
              <a:t>make room</a:t>
            </a:r>
            <a:r>
              <a:rPr lang="en-US" sz="2400" b="1" dirty="0">
                <a:latin typeface="Raleway" pitchFamily="2" charset="0"/>
              </a:rPr>
              <a:t> </a:t>
            </a:r>
            <a:r>
              <a:rPr lang="en-US" sz="2400" dirty="0">
                <a:latin typeface="Raleway" pitchFamily="2" charset="0"/>
              </a:rPr>
              <a:t>for your work and your idea.  </a:t>
            </a:r>
          </a:p>
        </p:txBody>
      </p:sp>
    </p:spTree>
    <p:extLst>
      <p:ext uri="{BB962C8B-B14F-4D97-AF65-F5344CB8AC3E}">
        <p14:creationId xmlns:p14="http://schemas.microsoft.com/office/powerpoint/2010/main" val="33057473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lstStyle/>
          <a:p>
            <a:r>
              <a:rPr lang="en-GB" b="1" dirty="0">
                <a:solidFill>
                  <a:srgbClr val="FFC000"/>
                </a:solidFill>
                <a:latin typeface="Raleway" pitchFamily="2" charset="0"/>
              </a:rPr>
              <a:t>Chapter 3 (Research Methodology) </a:t>
            </a:r>
          </a:p>
          <a:p>
            <a:endParaRPr lang="en-GB" sz="2400" dirty="0">
              <a:solidFill>
                <a:srgbClr val="FFC000"/>
              </a:solidFill>
              <a:latin typeface="Raleway" pitchFamily="2" charset="0"/>
            </a:endParaRPr>
          </a:p>
          <a:p>
            <a:endParaRPr lang="en-GB" sz="2400" dirty="0">
              <a:latin typeface="Raleway" pitchFamily="2" charset="0"/>
            </a:endParaRPr>
          </a:p>
          <a:p>
            <a:r>
              <a:rPr lang="en-US" sz="2400" dirty="0">
                <a:latin typeface="Raleway" pitchFamily="2" charset="0"/>
              </a:rPr>
              <a:t>Your methodology chapter is where you highlight the </a:t>
            </a:r>
            <a:r>
              <a:rPr lang="en-US" sz="2400" dirty="0">
                <a:solidFill>
                  <a:srgbClr val="FFC000"/>
                </a:solidFill>
                <a:latin typeface="Raleway" pitchFamily="2" charset="0"/>
              </a:rPr>
              <a:t>philosophical</a:t>
            </a:r>
            <a:r>
              <a:rPr lang="en-US" sz="2400" dirty="0">
                <a:latin typeface="Raleway" pitchFamily="2" charset="0"/>
              </a:rPr>
              <a:t> </a:t>
            </a:r>
            <a:r>
              <a:rPr lang="en-US" sz="2400" dirty="0">
                <a:solidFill>
                  <a:srgbClr val="FFC000"/>
                </a:solidFill>
                <a:latin typeface="Raleway" pitchFamily="2" charset="0"/>
              </a:rPr>
              <a:t>underpinnings of your research </a:t>
            </a:r>
            <a:r>
              <a:rPr lang="en-US" sz="2400" dirty="0">
                <a:latin typeface="Raleway" pitchFamily="2" charset="0"/>
              </a:rPr>
              <a:t>and outline the specific </a:t>
            </a:r>
            <a:r>
              <a:rPr lang="en-US" sz="2400" dirty="0">
                <a:solidFill>
                  <a:srgbClr val="FFC000"/>
                </a:solidFill>
                <a:latin typeface="Raleway" pitchFamily="2" charset="0"/>
              </a:rPr>
              <a:t>research design </a:t>
            </a:r>
            <a:r>
              <a:rPr lang="en-US" sz="2400" dirty="0">
                <a:latin typeface="Raleway" pitchFamily="2" charset="0"/>
              </a:rPr>
              <a:t>choices you’ve made. </a:t>
            </a:r>
          </a:p>
          <a:p>
            <a:endParaRPr lang="en-US" sz="2400" dirty="0">
              <a:latin typeface="Raleway" pitchFamily="2" charset="0"/>
            </a:endParaRPr>
          </a:p>
          <a:p>
            <a:r>
              <a:rPr lang="en-US" sz="2400" dirty="0">
                <a:latin typeface="Raleway" pitchFamily="2" charset="0"/>
              </a:rPr>
              <a:t>The point of the methodology chapter is to </a:t>
            </a:r>
            <a:r>
              <a:rPr lang="en-US" sz="2400" dirty="0">
                <a:solidFill>
                  <a:srgbClr val="FFC000"/>
                </a:solidFill>
                <a:latin typeface="Raleway" pitchFamily="2" charset="0"/>
              </a:rPr>
              <a:t>tell the reader </a:t>
            </a:r>
            <a:r>
              <a:rPr lang="en-US" sz="2400" dirty="0">
                <a:latin typeface="Raleway" pitchFamily="2" charset="0"/>
              </a:rPr>
              <a:t>exactly </a:t>
            </a:r>
            <a:r>
              <a:rPr lang="en-US" sz="2400" dirty="0">
                <a:solidFill>
                  <a:srgbClr val="FFC000"/>
                </a:solidFill>
                <a:latin typeface="Raleway" pitchFamily="2" charset="0"/>
              </a:rPr>
              <a:t>how you designed your research</a:t>
            </a:r>
            <a:r>
              <a:rPr lang="en-US" sz="2400" dirty="0">
                <a:latin typeface="Raleway" pitchFamily="2" charset="0"/>
              </a:rPr>
              <a:t> and to justify your design choices.</a:t>
            </a:r>
            <a:endParaRPr lang="en-GB" sz="2400" dirty="0">
              <a:latin typeface="Raleway" pitchFamily="2" charset="0"/>
            </a:endParaRPr>
          </a:p>
        </p:txBody>
      </p:sp>
    </p:spTree>
    <p:extLst>
      <p:ext uri="{BB962C8B-B14F-4D97-AF65-F5344CB8AC3E}">
        <p14:creationId xmlns:p14="http://schemas.microsoft.com/office/powerpoint/2010/main" val="2999064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3.1 Overview </a:t>
            </a:r>
          </a:p>
          <a:p>
            <a:endParaRPr lang="en-GB" sz="2400" dirty="0">
              <a:latin typeface="Raleway" pitchFamily="2" charset="0"/>
            </a:endParaRPr>
          </a:p>
          <a:p>
            <a:r>
              <a:rPr lang="en-US" sz="2400" dirty="0">
                <a:latin typeface="Raleway" pitchFamily="2" charset="0"/>
              </a:rPr>
              <a:t>Restate the research </a:t>
            </a:r>
            <a:r>
              <a:rPr lang="en-US" sz="2400" b="1" dirty="0">
                <a:solidFill>
                  <a:srgbClr val="FFC000"/>
                </a:solidFill>
                <a:latin typeface="Raleway" pitchFamily="2" charset="0"/>
              </a:rPr>
              <a:t>problem situation </a:t>
            </a:r>
            <a:r>
              <a:rPr lang="en-US" sz="2400" dirty="0">
                <a:latin typeface="Raleway" pitchFamily="2" charset="0"/>
              </a:rPr>
              <a:t>and your corresponding proposed </a:t>
            </a:r>
            <a:r>
              <a:rPr lang="en-US" sz="2400" b="1" dirty="0">
                <a:solidFill>
                  <a:srgbClr val="FFC000"/>
                </a:solidFill>
                <a:latin typeface="Raleway" pitchFamily="2" charset="0"/>
              </a:rPr>
              <a:t>solution concept </a:t>
            </a:r>
            <a:r>
              <a:rPr lang="en-US" sz="2400" dirty="0">
                <a:latin typeface="Raleway" pitchFamily="2" charset="0"/>
              </a:rPr>
              <a:t>in a holistic and high-level narrative. </a:t>
            </a:r>
          </a:p>
          <a:p>
            <a:endParaRPr lang="en-US" sz="2400" dirty="0">
              <a:latin typeface="Raleway" pitchFamily="2" charset="0"/>
            </a:endParaRPr>
          </a:p>
          <a:p>
            <a:r>
              <a:rPr lang="en-US" sz="2400" dirty="0">
                <a:latin typeface="Raleway" pitchFamily="2" charset="0"/>
              </a:rPr>
              <a:t>Think of this section as an </a:t>
            </a:r>
            <a:r>
              <a:rPr lang="en-US" sz="2400" b="1" dirty="0">
                <a:solidFill>
                  <a:srgbClr val="FFC000"/>
                </a:solidFill>
                <a:latin typeface="Raleway" pitchFamily="2" charset="0"/>
              </a:rPr>
              <a:t>icebreaker</a:t>
            </a:r>
            <a:r>
              <a:rPr lang="en-US" sz="2400" dirty="0">
                <a:latin typeface="Raleway" pitchFamily="2" charset="0"/>
              </a:rPr>
              <a:t> for chapter 3. </a:t>
            </a:r>
            <a:endParaRPr lang="en-GB" sz="2400" dirty="0">
              <a:latin typeface="Raleway" pitchFamily="2" charset="0"/>
            </a:endParaRPr>
          </a:p>
        </p:txBody>
      </p:sp>
    </p:spTree>
    <p:extLst>
      <p:ext uri="{BB962C8B-B14F-4D97-AF65-F5344CB8AC3E}">
        <p14:creationId xmlns:p14="http://schemas.microsoft.com/office/powerpoint/2010/main" val="949112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B3D86-9BF9-472A-8D4F-E24E1DBF935E}"/>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E31D2C90-57C7-4573-90B6-E7F64E2591DB}"/>
              </a:ext>
            </a:extLst>
          </p:cNvPr>
          <p:cNvSpPr>
            <a:spLocks noGrp="1"/>
          </p:cNvSpPr>
          <p:nvPr>
            <p:ph idx="1"/>
          </p:nvPr>
        </p:nvSpPr>
        <p:spPr/>
        <p:txBody>
          <a:bodyPr>
            <a:normAutofit/>
          </a:bodyPr>
          <a:lstStyle/>
          <a:p>
            <a:r>
              <a:rPr lang="en-GB" sz="2400" b="1" dirty="0">
                <a:solidFill>
                  <a:srgbClr val="FFC000"/>
                </a:solidFill>
                <a:latin typeface="Raleway" pitchFamily="2" charset="0"/>
              </a:rPr>
              <a:t>3.2 Research Framework </a:t>
            </a:r>
          </a:p>
          <a:p>
            <a:endParaRPr lang="en-GB" sz="2400" dirty="0">
              <a:latin typeface="Raleway" pitchFamily="2" charset="0"/>
            </a:endParaRPr>
          </a:p>
          <a:p>
            <a:r>
              <a:rPr lang="en-US" sz="2400" dirty="0">
                <a:latin typeface="Raleway" pitchFamily="2" charset="0"/>
              </a:rPr>
              <a:t>Create a technical </a:t>
            </a:r>
            <a:r>
              <a:rPr lang="en-US" sz="2400" b="1" dirty="0">
                <a:solidFill>
                  <a:srgbClr val="FFC000"/>
                </a:solidFill>
                <a:latin typeface="Raleway" pitchFamily="2" charset="0"/>
              </a:rPr>
              <a:t>data pipeline </a:t>
            </a:r>
            <a:r>
              <a:rPr lang="en-US" sz="2400" dirty="0">
                <a:latin typeface="Raleway" pitchFamily="2" charset="0"/>
              </a:rPr>
              <a:t>using </a:t>
            </a:r>
            <a:r>
              <a:rPr lang="en-US" sz="2400" b="1" dirty="0">
                <a:solidFill>
                  <a:srgbClr val="FFC000"/>
                </a:solidFill>
                <a:latin typeface="Raleway" pitchFamily="2" charset="0"/>
              </a:rPr>
              <a:t>block diagram </a:t>
            </a:r>
            <a:r>
              <a:rPr lang="en-US" sz="2400" dirty="0">
                <a:latin typeface="Raleway" pitchFamily="2" charset="0"/>
              </a:rPr>
              <a:t>that outlines the </a:t>
            </a:r>
            <a:r>
              <a:rPr lang="en-US" sz="2400" b="1" dirty="0">
                <a:solidFill>
                  <a:srgbClr val="FFC000"/>
                </a:solidFill>
                <a:latin typeface="Raleway" pitchFamily="2" charset="0"/>
              </a:rPr>
              <a:t>consecutive steps </a:t>
            </a:r>
            <a:r>
              <a:rPr lang="en-US" sz="2400" dirty="0">
                <a:latin typeface="Raleway" pitchFamily="2" charset="0"/>
              </a:rPr>
              <a:t>(processes) that needed to be taken to get the </a:t>
            </a:r>
            <a:r>
              <a:rPr lang="en-US" sz="2400" b="1" dirty="0">
                <a:solidFill>
                  <a:srgbClr val="FFC000"/>
                </a:solidFill>
                <a:latin typeface="Raleway" pitchFamily="2" charset="0"/>
              </a:rPr>
              <a:t>research aim </a:t>
            </a:r>
            <a:r>
              <a:rPr lang="en-US" sz="2400" dirty="0">
                <a:latin typeface="Raleway" pitchFamily="2" charset="0"/>
              </a:rPr>
              <a:t>and objectives </a:t>
            </a:r>
            <a:r>
              <a:rPr lang="en-US" sz="2400" b="1" dirty="0">
                <a:solidFill>
                  <a:srgbClr val="FFC000"/>
                </a:solidFill>
                <a:latin typeface="Raleway" pitchFamily="2" charset="0"/>
              </a:rPr>
              <a:t>delivered</a:t>
            </a:r>
            <a:r>
              <a:rPr lang="en-US" sz="2400" dirty="0">
                <a:latin typeface="Raleway" pitchFamily="2" charset="0"/>
              </a:rPr>
              <a:t>, or the </a:t>
            </a:r>
            <a:r>
              <a:rPr lang="en-US" sz="2400" b="1" dirty="0">
                <a:solidFill>
                  <a:srgbClr val="FFC000"/>
                </a:solidFill>
                <a:latin typeface="Raleway" pitchFamily="2" charset="0"/>
              </a:rPr>
              <a:t>artefact developed.</a:t>
            </a:r>
          </a:p>
          <a:p>
            <a:endParaRPr lang="en-US" sz="2400" dirty="0">
              <a:latin typeface="Raleway" pitchFamily="2" charset="0"/>
            </a:endParaRPr>
          </a:p>
          <a:p>
            <a:r>
              <a:rPr lang="en-US" sz="2400" dirty="0">
                <a:latin typeface="Raleway" pitchFamily="2" charset="0"/>
              </a:rPr>
              <a:t>Explain each step (process) in </a:t>
            </a:r>
            <a:r>
              <a:rPr lang="en-US" sz="2400" b="1" dirty="0">
                <a:solidFill>
                  <a:srgbClr val="FFC000"/>
                </a:solidFill>
                <a:latin typeface="Raleway" pitchFamily="2" charset="0"/>
              </a:rPr>
              <a:t>detail</a:t>
            </a:r>
            <a:r>
              <a:rPr lang="en-US" sz="2400" dirty="0">
                <a:latin typeface="Raleway" pitchFamily="2" charset="0"/>
              </a:rPr>
              <a:t>. </a:t>
            </a:r>
          </a:p>
          <a:p>
            <a:endParaRPr lang="en-US" sz="2400" dirty="0">
              <a:latin typeface="Raleway" pitchFamily="2" charset="0"/>
            </a:endParaRPr>
          </a:p>
          <a:p>
            <a:r>
              <a:rPr lang="en-US" sz="2400" dirty="0">
                <a:latin typeface="Raleway" pitchFamily="2" charset="0"/>
              </a:rPr>
              <a:t>Describe the operations in </a:t>
            </a:r>
            <a:r>
              <a:rPr lang="en-US" sz="2400" b="1" dirty="0">
                <a:solidFill>
                  <a:srgbClr val="FFC000"/>
                </a:solidFill>
                <a:latin typeface="Raleway" pitchFamily="2" charset="0"/>
              </a:rPr>
              <a:t>consecutive chronological order</a:t>
            </a:r>
            <a:r>
              <a:rPr lang="en-US" sz="2400" dirty="0">
                <a:latin typeface="Raleway" pitchFamily="2" charset="0"/>
              </a:rPr>
              <a:t>. </a:t>
            </a:r>
          </a:p>
          <a:p>
            <a:endParaRPr lang="en-US" sz="2400" dirty="0">
              <a:latin typeface="Raleway" pitchFamily="2" charset="0"/>
            </a:endParaRPr>
          </a:p>
          <a:p>
            <a:r>
              <a:rPr lang="en-US" sz="2400" dirty="0">
                <a:latin typeface="Raleway" pitchFamily="2" charset="0"/>
              </a:rPr>
              <a:t>Provide </a:t>
            </a:r>
            <a:r>
              <a:rPr lang="en-US" sz="2400" b="1" dirty="0">
                <a:solidFill>
                  <a:srgbClr val="FFC000"/>
                </a:solidFill>
                <a:latin typeface="Raleway" pitchFamily="2" charset="0"/>
              </a:rPr>
              <a:t>enough detail </a:t>
            </a:r>
            <a:r>
              <a:rPr lang="en-US" sz="2400" dirty="0">
                <a:latin typeface="Raleway" pitchFamily="2" charset="0"/>
              </a:rPr>
              <a:t>that renders your work </a:t>
            </a:r>
            <a:r>
              <a:rPr lang="en-US" sz="2400" b="1" dirty="0">
                <a:solidFill>
                  <a:srgbClr val="FFC000"/>
                </a:solidFill>
                <a:latin typeface="Raleway" pitchFamily="2" charset="0"/>
              </a:rPr>
              <a:t>reproducible</a:t>
            </a:r>
            <a:r>
              <a:rPr lang="en-US" sz="2400" dirty="0">
                <a:latin typeface="Raleway" pitchFamily="2" charset="0"/>
              </a:rPr>
              <a:t>. </a:t>
            </a:r>
            <a:endParaRPr lang="en-GB" sz="2400" dirty="0">
              <a:latin typeface="Raleway" pitchFamily="2" charset="0"/>
            </a:endParaRPr>
          </a:p>
        </p:txBody>
      </p:sp>
    </p:spTree>
    <p:extLst>
      <p:ext uri="{BB962C8B-B14F-4D97-AF65-F5344CB8AC3E}">
        <p14:creationId xmlns:p14="http://schemas.microsoft.com/office/powerpoint/2010/main" val="2997543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A036-BB2D-45C0-A927-45D346D5F563}"/>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0AF68F2B-8930-4E8C-AD86-23057005F7A6}"/>
              </a:ext>
            </a:extLst>
          </p:cNvPr>
          <p:cNvSpPr>
            <a:spLocks noGrp="1"/>
          </p:cNvSpPr>
          <p:nvPr>
            <p:ph idx="1"/>
          </p:nvPr>
        </p:nvSpPr>
        <p:spPr/>
        <p:txBody>
          <a:bodyPr>
            <a:normAutofit/>
          </a:bodyPr>
          <a:lstStyle/>
          <a:p>
            <a:r>
              <a:rPr lang="en-GB" sz="2400" b="1" dirty="0">
                <a:solidFill>
                  <a:srgbClr val="FFC000"/>
                </a:solidFill>
                <a:latin typeface="Raleway" pitchFamily="2" charset="0"/>
              </a:rPr>
              <a:t>3.2 Research Framework </a:t>
            </a:r>
          </a:p>
          <a:p>
            <a:endParaRPr lang="en-GB" sz="2400" dirty="0">
              <a:latin typeface="Raleway" pitchFamily="2" charset="0"/>
            </a:endParaRPr>
          </a:p>
          <a:p>
            <a:endParaRPr lang="en-GB" sz="2400" dirty="0">
              <a:latin typeface="Raleway" pitchFamily="2" charset="0"/>
            </a:endParaRPr>
          </a:p>
          <a:p>
            <a:endParaRPr lang="en-GB" sz="2400" dirty="0">
              <a:latin typeface="Raleway" pitchFamily="2" charset="0"/>
            </a:endParaRPr>
          </a:p>
          <a:p>
            <a:endParaRPr lang="en-GB" sz="2400" dirty="0">
              <a:latin typeface="Raleway" pitchFamily="2" charset="0"/>
            </a:endParaRPr>
          </a:p>
          <a:p>
            <a:r>
              <a:rPr lang="en-GB" sz="2400" dirty="0">
                <a:latin typeface="Raleway" pitchFamily="2" charset="0"/>
              </a:rPr>
              <a:t>Block Diagram </a:t>
            </a:r>
          </a:p>
        </p:txBody>
      </p:sp>
      <p:pic>
        <p:nvPicPr>
          <p:cNvPr id="4" name="Picture 3" descr="Demonstrative block scheme of the process of data mining, text... |  Download Scientific Diagram">
            <a:extLst>
              <a:ext uri="{FF2B5EF4-FFF2-40B4-BE49-F238E27FC236}">
                <a16:creationId xmlns:a16="http://schemas.microsoft.com/office/drawing/2014/main" id="{A2F36CCB-2141-84CE-D5EB-060AF580DF1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64261" y="2172697"/>
            <a:ext cx="6513897" cy="3909695"/>
          </a:xfrm>
          <a:prstGeom prst="rect">
            <a:avLst/>
          </a:prstGeom>
          <a:noFill/>
          <a:ln>
            <a:noFill/>
          </a:ln>
        </p:spPr>
      </p:pic>
    </p:spTree>
    <p:extLst>
      <p:ext uri="{BB962C8B-B14F-4D97-AF65-F5344CB8AC3E}">
        <p14:creationId xmlns:p14="http://schemas.microsoft.com/office/powerpoint/2010/main" val="1332619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5E284-E0FB-4500-8A84-593E382915D3}"/>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F7F2AA79-987D-432D-881A-B6FFD2F84D60}"/>
              </a:ext>
            </a:extLst>
          </p:cNvPr>
          <p:cNvSpPr>
            <a:spLocks noGrp="1"/>
          </p:cNvSpPr>
          <p:nvPr>
            <p:ph idx="1"/>
          </p:nvPr>
        </p:nvSpPr>
        <p:spPr/>
        <p:txBody>
          <a:bodyPr>
            <a:normAutofit/>
          </a:bodyPr>
          <a:lstStyle/>
          <a:p>
            <a:r>
              <a:rPr lang="en-GB" sz="2400" b="1" dirty="0">
                <a:solidFill>
                  <a:srgbClr val="FFC000"/>
                </a:solidFill>
                <a:latin typeface="Raleway" pitchFamily="2" charset="0"/>
              </a:rPr>
              <a:t>3.3 Data Collection / Structure </a:t>
            </a:r>
          </a:p>
          <a:p>
            <a:endParaRPr lang="en-GB" sz="2400" dirty="0">
              <a:latin typeface="Raleway" pitchFamily="2" charset="0"/>
            </a:endParaRPr>
          </a:p>
          <a:p>
            <a:r>
              <a:rPr lang="en-US" sz="2400" dirty="0">
                <a:latin typeface="Raleway" pitchFamily="2" charset="0"/>
              </a:rPr>
              <a:t>For studies with </a:t>
            </a:r>
            <a:r>
              <a:rPr lang="en-US" sz="2400" b="1" dirty="0">
                <a:solidFill>
                  <a:srgbClr val="FFC000"/>
                </a:solidFill>
                <a:latin typeface="Raleway" pitchFamily="2" charset="0"/>
              </a:rPr>
              <a:t>primary data collection </a:t>
            </a:r>
            <a:r>
              <a:rPr lang="en-US" sz="2400" dirty="0">
                <a:latin typeface="Raleway" pitchFamily="2" charset="0"/>
              </a:rPr>
              <a:t>[questionnaire, interview, observation], explain your data collection method. </a:t>
            </a:r>
          </a:p>
          <a:p>
            <a:endParaRPr lang="en-US" sz="2400" dirty="0">
              <a:latin typeface="Raleway" pitchFamily="2" charset="0"/>
            </a:endParaRPr>
          </a:p>
          <a:p>
            <a:r>
              <a:rPr lang="en-US" sz="2400" dirty="0">
                <a:latin typeface="Raleway" pitchFamily="2" charset="0"/>
              </a:rPr>
              <a:t>For </a:t>
            </a:r>
            <a:r>
              <a:rPr lang="en-US" sz="2400" b="1" dirty="0">
                <a:solidFill>
                  <a:srgbClr val="FFC000"/>
                </a:solidFill>
                <a:latin typeface="Raleway" pitchFamily="2" charset="0"/>
              </a:rPr>
              <a:t>empirical studies </a:t>
            </a:r>
            <a:r>
              <a:rPr lang="en-US" sz="2400" dirty="0">
                <a:latin typeface="Raleway" pitchFamily="2" charset="0"/>
              </a:rPr>
              <a:t>that mainly rely on </a:t>
            </a:r>
            <a:r>
              <a:rPr lang="en-US" sz="2400" b="1" dirty="0">
                <a:solidFill>
                  <a:srgbClr val="FFC000"/>
                </a:solidFill>
                <a:latin typeface="Raleway" pitchFamily="2" charset="0"/>
              </a:rPr>
              <a:t>secondary data</a:t>
            </a:r>
            <a:r>
              <a:rPr lang="en-US" sz="2400" dirty="0">
                <a:latin typeface="Raleway" pitchFamily="2" charset="0"/>
              </a:rPr>
              <a:t>, explain your dataset Structure, the statistical moments, sample types, histogram, missing values, data types, distribution. training, evaluation, and testing sets. </a:t>
            </a:r>
            <a:endParaRPr lang="en-GB" sz="2400" dirty="0">
              <a:latin typeface="Raleway" pitchFamily="2" charset="0"/>
            </a:endParaRPr>
          </a:p>
        </p:txBody>
      </p:sp>
    </p:spTree>
    <p:extLst>
      <p:ext uri="{BB962C8B-B14F-4D97-AF65-F5344CB8AC3E}">
        <p14:creationId xmlns:p14="http://schemas.microsoft.com/office/powerpoint/2010/main" val="8799994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F6842-B04D-4C37-908F-6AF776757F6C}"/>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18BD3945-CA06-4F32-BC1C-FA4429A34725}"/>
              </a:ext>
            </a:extLst>
          </p:cNvPr>
          <p:cNvSpPr>
            <a:spLocks noGrp="1"/>
          </p:cNvSpPr>
          <p:nvPr>
            <p:ph idx="1"/>
          </p:nvPr>
        </p:nvSpPr>
        <p:spPr/>
        <p:txBody>
          <a:bodyPr>
            <a:normAutofit fontScale="92500" lnSpcReduction="10000"/>
          </a:bodyPr>
          <a:lstStyle/>
          <a:p>
            <a:r>
              <a:rPr lang="en-GB" sz="2400" dirty="0">
                <a:latin typeface="Raleway" pitchFamily="2" charset="0"/>
              </a:rPr>
              <a:t>You must strictly follow the provided </a:t>
            </a:r>
            <a:r>
              <a:rPr lang="en-GB" sz="2400" b="1" dirty="0">
                <a:solidFill>
                  <a:srgbClr val="FFC000"/>
                </a:solidFill>
                <a:latin typeface="Raleway" pitchFamily="2" charset="0"/>
              </a:rPr>
              <a:t>template</a:t>
            </a:r>
            <a:r>
              <a:rPr lang="en-GB" sz="2400" dirty="0">
                <a:latin typeface="Raleway" pitchFamily="2" charset="0"/>
              </a:rPr>
              <a:t> available in the Canvas for </a:t>
            </a:r>
            <a:r>
              <a:rPr lang="en-US" sz="2400" dirty="0">
                <a:latin typeface="Raleway" pitchFamily="2" charset="0"/>
              </a:rPr>
              <a:t>your </a:t>
            </a:r>
            <a:r>
              <a:rPr lang="en-GB" sz="2400" dirty="0">
                <a:latin typeface="Raleway" pitchFamily="2" charset="0"/>
              </a:rPr>
              <a:t>dissertation. </a:t>
            </a:r>
          </a:p>
          <a:p>
            <a:endParaRPr lang="en-GB" sz="2400" dirty="0">
              <a:latin typeface="Raleway" pitchFamily="2" charset="0"/>
            </a:endParaRPr>
          </a:p>
          <a:p>
            <a:r>
              <a:rPr lang="en-US" sz="2400" dirty="0">
                <a:latin typeface="Raleway" pitchFamily="2" charset="0"/>
              </a:rPr>
              <a:t>Expected word count for your </a:t>
            </a:r>
            <a:r>
              <a:rPr lang="en-GB" sz="2400" dirty="0">
                <a:latin typeface="Raleway" pitchFamily="2" charset="0"/>
              </a:rPr>
              <a:t>dissertation is </a:t>
            </a:r>
            <a:r>
              <a:rPr lang="en-GB" sz="2400" b="1" dirty="0">
                <a:solidFill>
                  <a:srgbClr val="FFC000"/>
                </a:solidFill>
                <a:latin typeface="Raleway" pitchFamily="2" charset="0"/>
              </a:rPr>
              <a:t>10,000</a:t>
            </a:r>
            <a:r>
              <a:rPr lang="en-GB" sz="2400" dirty="0">
                <a:latin typeface="Raleway" pitchFamily="2" charset="0"/>
              </a:rPr>
              <a:t> words with </a:t>
            </a:r>
            <a:r>
              <a:rPr lang="en-GB" sz="2400" b="1" dirty="0">
                <a:solidFill>
                  <a:srgbClr val="FFC000"/>
                </a:solidFill>
                <a:latin typeface="Raleway" pitchFamily="2" charset="0"/>
              </a:rPr>
              <a:t>10% leeway </a:t>
            </a:r>
            <a:r>
              <a:rPr lang="en-GB" sz="2400" dirty="0">
                <a:latin typeface="Raleway" pitchFamily="2" charset="0"/>
              </a:rPr>
              <a:t>in both directions. </a:t>
            </a:r>
            <a:endParaRPr lang="en-US" sz="2400" dirty="0">
              <a:latin typeface="Raleway" pitchFamily="2" charset="0"/>
            </a:endParaRPr>
          </a:p>
          <a:p>
            <a:endParaRPr lang="en-US" sz="2400" dirty="0">
              <a:latin typeface="Raleway" pitchFamily="2" charset="0"/>
            </a:endParaRPr>
          </a:p>
          <a:p>
            <a:r>
              <a:rPr lang="en-US" sz="2400" dirty="0">
                <a:latin typeface="Raleway" pitchFamily="2" charset="0"/>
              </a:rPr>
              <a:t>Your </a:t>
            </a:r>
            <a:r>
              <a:rPr lang="en-GB" sz="2400" dirty="0">
                <a:latin typeface="Raleway" pitchFamily="2" charset="0"/>
              </a:rPr>
              <a:t>dissertation</a:t>
            </a:r>
            <a:r>
              <a:rPr lang="en-US" sz="2400" dirty="0">
                <a:latin typeface="Raleway" pitchFamily="2" charset="0"/>
              </a:rPr>
              <a:t> must be </a:t>
            </a:r>
            <a:r>
              <a:rPr lang="en-US" sz="2400" b="1" dirty="0">
                <a:solidFill>
                  <a:srgbClr val="FFC000"/>
                </a:solidFill>
                <a:latin typeface="Raleway" pitchFamily="2" charset="0"/>
              </a:rPr>
              <a:t>fully referenced </a:t>
            </a:r>
            <a:r>
              <a:rPr lang="en-US" sz="2400" dirty="0">
                <a:latin typeface="Raleway" pitchFamily="2" charset="0"/>
              </a:rPr>
              <a:t>and complied with </a:t>
            </a:r>
            <a:r>
              <a:rPr lang="en-US" sz="2400" b="1" dirty="0">
                <a:solidFill>
                  <a:srgbClr val="FFC000"/>
                </a:solidFill>
                <a:latin typeface="Raleway" pitchFamily="2" charset="0"/>
              </a:rPr>
              <a:t>academic research practices</a:t>
            </a:r>
            <a:r>
              <a:rPr lang="en-US" sz="2400" b="1" dirty="0">
                <a:latin typeface="Raleway" pitchFamily="2" charset="0"/>
              </a:rPr>
              <a:t>. </a:t>
            </a:r>
          </a:p>
          <a:p>
            <a:endParaRPr lang="en-US" sz="2400" b="1" dirty="0">
              <a:latin typeface="Raleway" pitchFamily="2" charset="0"/>
            </a:endParaRPr>
          </a:p>
          <a:p>
            <a:r>
              <a:rPr lang="en-US" sz="2400" dirty="0">
                <a:latin typeface="Raleway" pitchFamily="2" charset="0"/>
              </a:rPr>
              <a:t>You must meticulously follow </a:t>
            </a:r>
            <a:r>
              <a:rPr lang="en-US" sz="2400" b="1" dirty="0">
                <a:solidFill>
                  <a:srgbClr val="FFC000"/>
                </a:solidFill>
                <a:latin typeface="Raleway" pitchFamily="2" charset="0"/>
              </a:rPr>
              <a:t>ARU’s referencing guidelines</a:t>
            </a:r>
            <a:r>
              <a:rPr lang="en-US" sz="2400" dirty="0">
                <a:latin typeface="Raleway" pitchFamily="2" charset="0"/>
              </a:rPr>
              <a:t>:   </a:t>
            </a:r>
          </a:p>
          <a:p>
            <a:r>
              <a:rPr lang="en-GB" sz="2400" dirty="0">
                <a:latin typeface="Raleway" pitchFamily="2" charset="0"/>
                <a:hlinkClick r:id="rId2"/>
              </a:rPr>
              <a:t>ARU Referencing Guide</a:t>
            </a:r>
            <a:endParaRPr lang="en-US" sz="2400" dirty="0">
              <a:latin typeface="Raleway" pitchFamily="2" charset="0"/>
            </a:endParaRPr>
          </a:p>
          <a:p>
            <a:endParaRPr lang="en-US" sz="2400" dirty="0">
              <a:latin typeface="Raleway" pitchFamily="2" charset="0"/>
            </a:endParaRPr>
          </a:p>
          <a:p>
            <a:r>
              <a:rPr lang="en-US" sz="2400" dirty="0">
                <a:latin typeface="Raleway" pitchFamily="2" charset="0"/>
              </a:rPr>
              <a:t>Follow the </a:t>
            </a:r>
            <a:r>
              <a:rPr lang="en-US" sz="2400" b="1" dirty="0">
                <a:solidFill>
                  <a:srgbClr val="FFC000"/>
                </a:solidFill>
                <a:latin typeface="Raleway" pitchFamily="2" charset="0"/>
              </a:rPr>
              <a:t>instructions</a:t>
            </a:r>
            <a:r>
              <a:rPr lang="en-US" sz="2400" dirty="0">
                <a:latin typeface="Raleway" pitchFamily="2" charset="0"/>
              </a:rPr>
              <a:t> provided in the </a:t>
            </a:r>
            <a:r>
              <a:rPr lang="en-GB" sz="2400" dirty="0">
                <a:latin typeface="Raleway" pitchFamily="2" charset="0"/>
              </a:rPr>
              <a:t>dissertation </a:t>
            </a:r>
            <a:r>
              <a:rPr lang="en-US" sz="2400">
                <a:latin typeface="Raleway" pitchFamily="2" charset="0"/>
              </a:rPr>
              <a:t>template carefully.  </a:t>
            </a:r>
            <a:endParaRPr lang="en-US" sz="2400" dirty="0">
              <a:latin typeface="Raleway" pitchFamily="2" charset="0"/>
            </a:endParaRPr>
          </a:p>
        </p:txBody>
      </p:sp>
    </p:spTree>
    <p:extLst>
      <p:ext uri="{BB962C8B-B14F-4D97-AF65-F5344CB8AC3E}">
        <p14:creationId xmlns:p14="http://schemas.microsoft.com/office/powerpoint/2010/main" val="32092817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p:txBody>
          <a:bodyPr>
            <a:normAutofit/>
          </a:bodyPr>
          <a:lstStyle/>
          <a:p>
            <a:r>
              <a:rPr lang="en-GB" sz="2400" b="1" dirty="0">
                <a:solidFill>
                  <a:srgbClr val="FFC000"/>
                </a:solidFill>
                <a:latin typeface="Raleway" pitchFamily="2" charset="0"/>
              </a:rPr>
              <a:t>3.4 Evaluation Metrics</a:t>
            </a:r>
          </a:p>
          <a:p>
            <a:endParaRPr lang="en-GB" sz="2400" dirty="0">
              <a:latin typeface="Raleway" pitchFamily="2" charset="0"/>
            </a:endParaRPr>
          </a:p>
          <a:p>
            <a:r>
              <a:rPr lang="en-US" sz="2400" dirty="0">
                <a:latin typeface="Raleway" pitchFamily="2" charset="0"/>
              </a:rPr>
              <a:t>Explain your success/evaluation/measurement criteria.</a:t>
            </a:r>
          </a:p>
          <a:p>
            <a:endParaRPr lang="en-US" sz="2400" dirty="0">
              <a:latin typeface="Raleway" pitchFamily="2" charset="0"/>
            </a:endParaRPr>
          </a:p>
          <a:p>
            <a:r>
              <a:rPr lang="en-US" sz="2400" dirty="0">
                <a:latin typeface="Raleway" pitchFamily="2" charset="0"/>
              </a:rPr>
              <a:t>What </a:t>
            </a:r>
            <a:r>
              <a:rPr lang="en-US" sz="2400" b="1" dirty="0">
                <a:solidFill>
                  <a:srgbClr val="FFC000"/>
                </a:solidFill>
                <a:latin typeface="Raleway" pitchFamily="2" charset="0"/>
              </a:rPr>
              <a:t>factors/metrics </a:t>
            </a:r>
            <a:r>
              <a:rPr lang="en-US" sz="2400" dirty="0">
                <a:latin typeface="Raleway" pitchFamily="2" charset="0"/>
              </a:rPr>
              <a:t>will be measured and </a:t>
            </a:r>
            <a:r>
              <a:rPr lang="en-US" sz="2400" b="1" dirty="0">
                <a:solidFill>
                  <a:srgbClr val="FFC000"/>
                </a:solidFill>
                <a:latin typeface="Raleway" pitchFamily="2" charset="0"/>
              </a:rPr>
              <a:t>how</a:t>
            </a:r>
            <a:r>
              <a:rPr lang="en-US" sz="2400" dirty="0">
                <a:latin typeface="Raleway" pitchFamily="2" charset="0"/>
              </a:rPr>
              <a:t> they will be measured?  </a:t>
            </a:r>
          </a:p>
          <a:p>
            <a:endParaRPr lang="en-US" sz="2400" dirty="0">
              <a:latin typeface="Raleway" pitchFamily="2" charset="0"/>
            </a:endParaRPr>
          </a:p>
          <a:p>
            <a:r>
              <a:rPr lang="en-US" sz="2400" dirty="0">
                <a:latin typeface="Raleway" pitchFamily="2" charset="0"/>
              </a:rPr>
              <a:t>Metrics like Accuracy, False positive, false negative, true positive, sensitivity, loss, confusion matrix, specificity, F-Score, etc. </a:t>
            </a:r>
          </a:p>
          <a:p>
            <a:endParaRPr lang="en-US" sz="2400" dirty="0">
              <a:latin typeface="Raleway" pitchFamily="2" charset="0"/>
            </a:endParaRPr>
          </a:p>
          <a:p>
            <a:r>
              <a:rPr lang="en-US" sz="2400" b="1" dirty="0">
                <a:solidFill>
                  <a:srgbClr val="FFC000"/>
                </a:solidFill>
                <a:latin typeface="Raleway" pitchFamily="2" charset="0"/>
              </a:rPr>
              <a:t>Note: </a:t>
            </a:r>
            <a:r>
              <a:rPr lang="en-US" sz="2400" dirty="0">
                <a:latin typeface="Raleway" pitchFamily="2" charset="0"/>
              </a:rPr>
              <a:t>do not exhibit your results here. Just explain what metrics will be used to measure the proposed model performance. </a:t>
            </a:r>
            <a:endParaRPr lang="en-GB" sz="2400" dirty="0">
              <a:latin typeface="Raleway" pitchFamily="2" charset="0"/>
            </a:endParaRPr>
          </a:p>
        </p:txBody>
      </p:sp>
    </p:spTree>
    <p:extLst>
      <p:ext uri="{BB962C8B-B14F-4D97-AF65-F5344CB8AC3E}">
        <p14:creationId xmlns:p14="http://schemas.microsoft.com/office/powerpoint/2010/main" val="9268544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a:xfrm>
            <a:off x="248193" y="1606730"/>
            <a:ext cx="8063050" cy="4885510"/>
          </a:xfrm>
        </p:spPr>
        <p:txBody>
          <a:bodyPr>
            <a:noAutofit/>
          </a:bodyPr>
          <a:lstStyle/>
          <a:p>
            <a:r>
              <a:rPr lang="en-GB" sz="2400" b="1" dirty="0">
                <a:solidFill>
                  <a:srgbClr val="FFC000"/>
                </a:solidFill>
                <a:latin typeface="Raleway" pitchFamily="2" charset="0"/>
              </a:rPr>
              <a:t>Chapter 4 (Results) </a:t>
            </a:r>
          </a:p>
          <a:p>
            <a:endParaRPr lang="en-GB" sz="2400" dirty="0">
              <a:latin typeface="Raleway" pitchFamily="2" charset="0"/>
            </a:endParaRPr>
          </a:p>
          <a:p>
            <a:r>
              <a:rPr lang="en-GB" sz="2400" dirty="0">
                <a:latin typeface="Raleway" pitchFamily="2" charset="0"/>
              </a:rPr>
              <a:t>This Chapter is where you present your </a:t>
            </a:r>
            <a:r>
              <a:rPr lang="en-GB" sz="2400" b="1" dirty="0">
                <a:solidFill>
                  <a:srgbClr val="FFC000"/>
                </a:solidFill>
                <a:latin typeface="Raleway" pitchFamily="2" charset="0"/>
              </a:rPr>
              <a:t>research results. </a:t>
            </a:r>
          </a:p>
          <a:p>
            <a:endParaRPr lang="en-GB" sz="2400" dirty="0">
              <a:latin typeface="Raleway" pitchFamily="2" charset="0"/>
            </a:endParaRPr>
          </a:p>
          <a:p>
            <a:r>
              <a:rPr lang="en-US" sz="2400" dirty="0">
                <a:latin typeface="Raleway" pitchFamily="2" charset="0"/>
              </a:rPr>
              <a:t>Categories your finding into </a:t>
            </a:r>
            <a:r>
              <a:rPr lang="en-US" sz="2400" b="1" dirty="0">
                <a:solidFill>
                  <a:srgbClr val="FFC000"/>
                </a:solidFill>
                <a:latin typeface="Raleway" pitchFamily="2" charset="0"/>
              </a:rPr>
              <a:t>sub-sections</a:t>
            </a:r>
            <a:r>
              <a:rPr lang="en-US" sz="2400" dirty="0">
                <a:latin typeface="Raleway" pitchFamily="2" charset="0"/>
              </a:rPr>
              <a:t> based on their </a:t>
            </a:r>
            <a:r>
              <a:rPr lang="en-US" sz="2400" b="1" dirty="0">
                <a:solidFill>
                  <a:srgbClr val="FFC000"/>
                </a:solidFill>
                <a:latin typeface="Raleway" pitchFamily="2" charset="0"/>
              </a:rPr>
              <a:t>natures</a:t>
            </a:r>
            <a:r>
              <a:rPr lang="en-US" sz="2400" dirty="0">
                <a:latin typeface="Raleway" pitchFamily="2" charset="0"/>
              </a:rPr>
              <a:t> and </a:t>
            </a:r>
            <a:r>
              <a:rPr lang="en-US" sz="2400" b="1" dirty="0">
                <a:solidFill>
                  <a:srgbClr val="FFC000"/>
                </a:solidFill>
                <a:latin typeface="Raleway" pitchFamily="2" charset="0"/>
              </a:rPr>
              <a:t>where they contribute</a:t>
            </a:r>
            <a:r>
              <a:rPr lang="en-US" sz="2400" dirty="0">
                <a:latin typeface="Raleway" pitchFamily="2" charset="0"/>
              </a:rPr>
              <a:t> and research questions they answer.</a:t>
            </a:r>
          </a:p>
          <a:p>
            <a:endParaRPr lang="en-US" sz="2400" dirty="0">
              <a:latin typeface="Raleway" pitchFamily="2" charset="0"/>
            </a:endParaRPr>
          </a:p>
          <a:p>
            <a:r>
              <a:rPr lang="en-US" sz="2400" dirty="0">
                <a:latin typeface="Raleway" pitchFamily="2" charset="0"/>
              </a:rPr>
              <a:t>Use </a:t>
            </a:r>
            <a:r>
              <a:rPr lang="en-US" sz="2400" b="1" dirty="0">
                <a:solidFill>
                  <a:srgbClr val="FFC000"/>
                </a:solidFill>
                <a:latin typeface="Raleway" pitchFamily="2" charset="0"/>
              </a:rPr>
              <a:t>tables</a:t>
            </a:r>
            <a:r>
              <a:rPr lang="en-US" sz="2400" dirty="0">
                <a:latin typeface="Raleway" pitchFamily="2" charset="0"/>
              </a:rPr>
              <a:t> and </a:t>
            </a:r>
            <a:r>
              <a:rPr lang="en-US" sz="2400" b="1" dirty="0">
                <a:solidFill>
                  <a:srgbClr val="FFC000"/>
                </a:solidFill>
                <a:latin typeface="Raleway" pitchFamily="2" charset="0"/>
              </a:rPr>
              <a:t>charts</a:t>
            </a:r>
            <a:r>
              <a:rPr lang="en-US" sz="2400" dirty="0">
                <a:latin typeface="Raleway" pitchFamily="2" charset="0"/>
              </a:rPr>
              <a:t> (bar charts, pie charts, histograms, scatter plots) generously.</a:t>
            </a:r>
          </a:p>
          <a:p>
            <a:endParaRPr lang="en-US" sz="2400" dirty="0">
              <a:solidFill>
                <a:srgbClr val="FFC000"/>
              </a:solidFill>
              <a:latin typeface="Raleway" pitchFamily="2" charset="0"/>
            </a:endParaRPr>
          </a:p>
        </p:txBody>
      </p:sp>
      <p:pic>
        <p:nvPicPr>
          <p:cNvPr id="4" name="Picture 3">
            <a:extLst>
              <a:ext uri="{FF2B5EF4-FFF2-40B4-BE49-F238E27FC236}">
                <a16:creationId xmlns:a16="http://schemas.microsoft.com/office/drawing/2014/main" id="{20B70094-CA95-56A4-C26B-153599F64DDA}"/>
              </a:ext>
            </a:extLst>
          </p:cNvPr>
          <p:cNvPicPr>
            <a:picLocks noChangeAspect="1"/>
          </p:cNvPicPr>
          <p:nvPr/>
        </p:nvPicPr>
        <p:blipFill rotWithShape="1">
          <a:blip r:embed="rId2"/>
          <a:srcRect b="7857"/>
          <a:stretch/>
        </p:blipFill>
        <p:spPr>
          <a:xfrm>
            <a:off x="8053802" y="2163536"/>
            <a:ext cx="3619833" cy="4000500"/>
          </a:xfrm>
          <a:prstGeom prst="rect">
            <a:avLst/>
          </a:prstGeom>
        </p:spPr>
      </p:pic>
    </p:spTree>
    <p:extLst>
      <p:ext uri="{BB962C8B-B14F-4D97-AF65-F5344CB8AC3E}">
        <p14:creationId xmlns:p14="http://schemas.microsoft.com/office/powerpoint/2010/main" val="30332662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p:txBody>
          <a:bodyPr>
            <a:noAutofit/>
          </a:bodyPr>
          <a:lstStyle/>
          <a:p>
            <a:r>
              <a:rPr lang="en-GB" sz="2400" b="1" dirty="0">
                <a:solidFill>
                  <a:srgbClr val="FFC000"/>
                </a:solidFill>
                <a:latin typeface="Raleway" pitchFamily="2" charset="0"/>
              </a:rPr>
              <a:t>Chapter 4 (Results)  </a:t>
            </a:r>
          </a:p>
          <a:p>
            <a:endParaRPr lang="en-GB" sz="2400" dirty="0">
              <a:latin typeface="Raleway" pitchFamily="2" charset="0"/>
            </a:endParaRPr>
          </a:p>
          <a:p>
            <a:endParaRPr lang="en-US" sz="2400" dirty="0">
              <a:latin typeface="Raleway" pitchFamily="2" charset="0"/>
            </a:endParaRPr>
          </a:p>
          <a:p>
            <a:r>
              <a:rPr lang="en-US" sz="2400" b="1" dirty="0">
                <a:solidFill>
                  <a:srgbClr val="FFC000"/>
                </a:solidFill>
                <a:latin typeface="Raleway" pitchFamily="2" charset="0"/>
              </a:rPr>
              <a:t>Interpret</a:t>
            </a:r>
            <a:r>
              <a:rPr lang="en-US" sz="2400" dirty="0">
                <a:latin typeface="Raleway" pitchFamily="2" charset="0"/>
              </a:rPr>
              <a:t> your </a:t>
            </a:r>
            <a:r>
              <a:rPr lang="en-US" sz="2400" b="1" dirty="0">
                <a:solidFill>
                  <a:srgbClr val="FFC000"/>
                </a:solidFill>
                <a:latin typeface="Raleway" pitchFamily="2" charset="0"/>
              </a:rPr>
              <a:t>charts and results</a:t>
            </a:r>
            <a:r>
              <a:rPr lang="en-US" sz="2400" dirty="0">
                <a:latin typeface="Raleway" pitchFamily="2" charset="0"/>
              </a:rPr>
              <a:t>. Explain </a:t>
            </a:r>
            <a:r>
              <a:rPr lang="en-US" sz="2400" b="1" dirty="0">
                <a:solidFill>
                  <a:srgbClr val="FFC000"/>
                </a:solidFill>
                <a:latin typeface="Raleway" pitchFamily="2" charset="0"/>
              </a:rPr>
              <a:t>trends</a:t>
            </a:r>
            <a:r>
              <a:rPr lang="en-US" sz="2400" dirty="0">
                <a:latin typeface="Raleway" pitchFamily="2" charset="0"/>
              </a:rPr>
              <a:t>, </a:t>
            </a:r>
            <a:r>
              <a:rPr lang="en-US" sz="2400" b="1" dirty="0">
                <a:solidFill>
                  <a:srgbClr val="FFC000"/>
                </a:solidFill>
                <a:latin typeface="Raleway" pitchFamily="2" charset="0"/>
              </a:rPr>
              <a:t>behaviors</a:t>
            </a:r>
            <a:r>
              <a:rPr lang="en-US" sz="2400" dirty="0">
                <a:latin typeface="Raleway" pitchFamily="2" charset="0"/>
              </a:rPr>
              <a:t>, and </a:t>
            </a:r>
            <a:r>
              <a:rPr lang="en-US" sz="2400" b="1" dirty="0">
                <a:solidFill>
                  <a:srgbClr val="FFC000"/>
                </a:solidFill>
                <a:latin typeface="Raleway" pitchFamily="2" charset="0"/>
              </a:rPr>
              <a:t>statistical moments.</a:t>
            </a:r>
          </a:p>
          <a:p>
            <a:endParaRPr lang="en-US" sz="2400" dirty="0">
              <a:latin typeface="Raleway" pitchFamily="2" charset="0"/>
            </a:endParaRPr>
          </a:p>
          <a:p>
            <a:r>
              <a:rPr lang="en-US" sz="2400" dirty="0">
                <a:latin typeface="Raleway" pitchFamily="2" charset="0"/>
              </a:rPr>
              <a:t>This chapter is all about </a:t>
            </a:r>
            <a:r>
              <a:rPr lang="en-US" sz="2400" b="1" dirty="0">
                <a:solidFill>
                  <a:srgbClr val="FFC000"/>
                </a:solidFill>
                <a:latin typeface="Raleway" pitchFamily="2" charset="0"/>
              </a:rPr>
              <a:t>figures</a:t>
            </a:r>
            <a:r>
              <a:rPr lang="en-US" sz="2400" dirty="0">
                <a:latin typeface="Raleway" pitchFamily="2" charset="0"/>
              </a:rPr>
              <a:t> and </a:t>
            </a:r>
            <a:r>
              <a:rPr lang="en-US" sz="2400" b="1" dirty="0">
                <a:solidFill>
                  <a:srgbClr val="FFC000"/>
                </a:solidFill>
                <a:latin typeface="Raleway" pitchFamily="2" charset="0"/>
              </a:rPr>
              <a:t>numbers</a:t>
            </a:r>
            <a:r>
              <a:rPr lang="en-US" sz="2400" dirty="0">
                <a:latin typeface="Raleway" pitchFamily="2" charset="0"/>
              </a:rPr>
              <a:t> and </a:t>
            </a:r>
            <a:r>
              <a:rPr lang="en-US" sz="2400" b="1" dirty="0">
                <a:solidFill>
                  <a:srgbClr val="FFC000"/>
                </a:solidFill>
                <a:latin typeface="Raleway" pitchFamily="2" charset="0"/>
              </a:rPr>
              <a:t>charts</a:t>
            </a:r>
            <a:r>
              <a:rPr lang="en-US" sz="2400" dirty="0">
                <a:latin typeface="Raleway" pitchFamily="2" charset="0"/>
              </a:rPr>
              <a:t>. </a:t>
            </a:r>
          </a:p>
          <a:p>
            <a:endParaRPr lang="en-US" sz="2400" dirty="0">
              <a:latin typeface="Raleway" pitchFamily="2" charset="0"/>
            </a:endParaRPr>
          </a:p>
          <a:p>
            <a:r>
              <a:rPr lang="en-US" sz="2400" dirty="0">
                <a:latin typeface="Raleway" pitchFamily="2" charset="0"/>
              </a:rPr>
              <a:t>Leave </a:t>
            </a:r>
            <a:r>
              <a:rPr lang="en-US" sz="2400" b="1" dirty="0">
                <a:solidFill>
                  <a:srgbClr val="FFC000"/>
                </a:solidFill>
                <a:latin typeface="Raleway" pitchFamily="2" charset="0"/>
              </a:rPr>
              <a:t>high-level/holistic explanations/Interpretations </a:t>
            </a:r>
            <a:r>
              <a:rPr lang="en-US" sz="2400" dirty="0">
                <a:latin typeface="Raleway" pitchFamily="2" charset="0"/>
              </a:rPr>
              <a:t>for the discussion chapter. </a:t>
            </a:r>
            <a:endParaRPr lang="en-GB" sz="2400" dirty="0">
              <a:latin typeface="Raleway" pitchFamily="2" charset="0"/>
            </a:endParaRPr>
          </a:p>
        </p:txBody>
      </p:sp>
    </p:spTree>
    <p:extLst>
      <p:ext uri="{BB962C8B-B14F-4D97-AF65-F5344CB8AC3E}">
        <p14:creationId xmlns:p14="http://schemas.microsoft.com/office/powerpoint/2010/main" val="32578582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p:txBody>
          <a:bodyPr>
            <a:normAutofit lnSpcReduction="10000"/>
          </a:bodyPr>
          <a:lstStyle/>
          <a:p>
            <a:r>
              <a:rPr lang="en-GB" sz="2400" b="1" dirty="0">
                <a:solidFill>
                  <a:srgbClr val="FFC000"/>
                </a:solidFill>
                <a:latin typeface="Raleway" pitchFamily="2" charset="0"/>
              </a:rPr>
              <a:t>Chapter 5 (Discussion) </a:t>
            </a:r>
          </a:p>
          <a:p>
            <a:endParaRPr lang="en-GB" sz="2400" dirty="0">
              <a:latin typeface="Raleway" pitchFamily="2" charset="0"/>
            </a:endParaRPr>
          </a:p>
          <a:p>
            <a:r>
              <a:rPr lang="en-US" sz="2400" dirty="0">
                <a:latin typeface="Raleway" pitchFamily="2" charset="0"/>
              </a:rPr>
              <a:t>Categories your discussion into sub-chapters based on their natures and where they contribute and research questions they answer. </a:t>
            </a:r>
          </a:p>
          <a:p>
            <a:endParaRPr lang="en-US" sz="2400" dirty="0">
              <a:latin typeface="Raleway" pitchFamily="2" charset="0"/>
            </a:endParaRPr>
          </a:p>
          <a:p>
            <a:r>
              <a:rPr lang="en-US" sz="2400" dirty="0">
                <a:latin typeface="Raleway" pitchFamily="2" charset="0"/>
              </a:rPr>
              <a:t>Follow the same structure as your results chapter. </a:t>
            </a:r>
            <a:endParaRPr lang="en-GB" sz="2400" dirty="0">
              <a:latin typeface="Raleway" pitchFamily="2" charset="0"/>
            </a:endParaRPr>
          </a:p>
          <a:p>
            <a:endParaRPr lang="en-US" sz="2400" dirty="0">
              <a:latin typeface="Raleway" pitchFamily="2" charset="0"/>
            </a:endParaRPr>
          </a:p>
          <a:p>
            <a:r>
              <a:rPr lang="en-US" sz="2400" dirty="0">
                <a:latin typeface="Raleway" pitchFamily="2" charset="0"/>
              </a:rPr>
              <a:t>Move away/step back [Zoom-out] from the </a:t>
            </a:r>
            <a:r>
              <a:rPr lang="en-US" sz="2400" b="1" dirty="0">
                <a:solidFill>
                  <a:srgbClr val="FFC000"/>
                </a:solidFill>
                <a:latin typeface="Raleway" pitchFamily="2" charset="0"/>
              </a:rPr>
              <a:t>numbers/figures </a:t>
            </a:r>
            <a:r>
              <a:rPr lang="en-US" sz="2400" dirty="0">
                <a:latin typeface="Raleway" pitchFamily="2" charset="0"/>
              </a:rPr>
              <a:t>and explain what those numbers </a:t>
            </a:r>
            <a:r>
              <a:rPr lang="en-US" sz="2400" b="1" dirty="0">
                <a:solidFill>
                  <a:srgbClr val="FFC000"/>
                </a:solidFill>
                <a:latin typeface="Raleway" pitchFamily="2" charset="0"/>
              </a:rPr>
              <a:t>mean</a:t>
            </a:r>
            <a:r>
              <a:rPr lang="en-US" sz="2400" dirty="0">
                <a:latin typeface="Raleway" pitchFamily="2" charset="0"/>
              </a:rPr>
              <a:t> in a more general and </a:t>
            </a:r>
            <a:r>
              <a:rPr lang="en-US" sz="2400" b="1" dirty="0">
                <a:solidFill>
                  <a:srgbClr val="FFC000"/>
                </a:solidFill>
                <a:latin typeface="Raleway" pitchFamily="2" charset="0"/>
              </a:rPr>
              <a:t>holistic</a:t>
            </a:r>
            <a:r>
              <a:rPr lang="en-US" sz="2400" dirty="0">
                <a:latin typeface="Raleway" pitchFamily="2" charset="0"/>
              </a:rPr>
              <a:t> scene and how they contribute toward the </a:t>
            </a:r>
            <a:r>
              <a:rPr lang="en-US" sz="2400" b="1" dirty="0">
                <a:solidFill>
                  <a:srgbClr val="FFC000"/>
                </a:solidFill>
                <a:latin typeface="Raleway" pitchFamily="2" charset="0"/>
              </a:rPr>
              <a:t>fulfilment of the research gap.</a:t>
            </a:r>
          </a:p>
          <a:p>
            <a:endParaRPr lang="en-US" sz="2400" dirty="0">
              <a:latin typeface="Raleway" pitchFamily="2" charset="0"/>
            </a:endParaRPr>
          </a:p>
          <a:p>
            <a:r>
              <a:rPr lang="en-US" sz="2400" dirty="0">
                <a:latin typeface="Raleway" pitchFamily="2" charset="0"/>
              </a:rPr>
              <a:t>Interpret your findings using </a:t>
            </a:r>
            <a:r>
              <a:rPr lang="en-US" sz="2400" b="1" dirty="0">
                <a:solidFill>
                  <a:srgbClr val="FFC000"/>
                </a:solidFill>
                <a:latin typeface="Raleway" pitchFamily="2" charset="0"/>
              </a:rPr>
              <a:t>high-level explanations. </a:t>
            </a:r>
            <a:endParaRPr lang="en-GB" sz="2400" b="1" dirty="0">
              <a:solidFill>
                <a:srgbClr val="FFC000"/>
              </a:solidFill>
              <a:latin typeface="Raleway" pitchFamily="2" charset="0"/>
            </a:endParaRPr>
          </a:p>
        </p:txBody>
      </p:sp>
    </p:spTree>
    <p:extLst>
      <p:ext uri="{BB962C8B-B14F-4D97-AF65-F5344CB8AC3E}">
        <p14:creationId xmlns:p14="http://schemas.microsoft.com/office/powerpoint/2010/main" val="5642761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p:txBody>
          <a:bodyPr>
            <a:normAutofit/>
          </a:bodyPr>
          <a:lstStyle/>
          <a:p>
            <a:r>
              <a:rPr lang="en-GB" sz="2400" b="1" dirty="0">
                <a:solidFill>
                  <a:srgbClr val="FFC000"/>
                </a:solidFill>
                <a:latin typeface="Raleway" pitchFamily="2" charset="0"/>
              </a:rPr>
              <a:t>Chapter 6 (Conclusion) </a:t>
            </a:r>
          </a:p>
          <a:p>
            <a:endParaRPr lang="en-GB" sz="2400" dirty="0">
              <a:latin typeface="Raleway" pitchFamily="2" charset="0"/>
            </a:endParaRPr>
          </a:p>
          <a:p>
            <a:endParaRPr lang="en-GB" sz="2400" dirty="0">
              <a:latin typeface="Raleway" pitchFamily="2" charset="0"/>
            </a:endParaRPr>
          </a:p>
          <a:p>
            <a:r>
              <a:rPr lang="en-US" sz="2400" b="1" dirty="0">
                <a:solidFill>
                  <a:srgbClr val="FFC000"/>
                </a:solidFill>
                <a:latin typeface="Raleway" pitchFamily="2" charset="0"/>
              </a:rPr>
              <a:t>Restate the gap, </a:t>
            </a:r>
            <a:r>
              <a:rPr lang="en-US" sz="2400" dirty="0">
                <a:latin typeface="Raleway" pitchFamily="2" charset="0"/>
              </a:rPr>
              <a:t>and</a:t>
            </a:r>
            <a:r>
              <a:rPr lang="en-US" sz="2400" b="1" dirty="0">
                <a:solidFill>
                  <a:srgbClr val="FFC000"/>
                </a:solidFill>
                <a:latin typeface="Raleway" pitchFamily="2" charset="0"/>
              </a:rPr>
              <a:t> research goal </a:t>
            </a:r>
            <a:r>
              <a:rPr lang="en-US" sz="2400" dirty="0">
                <a:latin typeface="Raleway" pitchFamily="2" charset="0"/>
              </a:rPr>
              <a:t>answer the research question based on your research findings and </a:t>
            </a:r>
            <a:r>
              <a:rPr lang="en-US" sz="2400" b="1" dirty="0">
                <a:solidFill>
                  <a:srgbClr val="FFC000"/>
                </a:solidFill>
                <a:latin typeface="Raleway" pitchFamily="2" charset="0"/>
              </a:rPr>
              <a:t>appraise work.  </a:t>
            </a:r>
          </a:p>
          <a:p>
            <a:endParaRPr lang="en-US" sz="2400" dirty="0">
              <a:latin typeface="Raleway" pitchFamily="2" charset="0"/>
            </a:endParaRPr>
          </a:p>
          <a:p>
            <a:r>
              <a:rPr lang="en-US" sz="2400" b="1" dirty="0">
                <a:solidFill>
                  <a:srgbClr val="FFC000"/>
                </a:solidFill>
                <a:latin typeface="Raleway" pitchFamily="2" charset="0"/>
              </a:rPr>
              <a:t>Criticize</a:t>
            </a:r>
            <a:r>
              <a:rPr lang="en-US" sz="2400" dirty="0">
                <a:latin typeface="Raleway" pitchFamily="2" charset="0"/>
              </a:rPr>
              <a:t> your work  in the form of future work. </a:t>
            </a:r>
            <a:endParaRPr lang="en-GB" sz="2400" dirty="0">
              <a:latin typeface="Raleway" pitchFamily="2" charset="0"/>
            </a:endParaRPr>
          </a:p>
        </p:txBody>
      </p:sp>
    </p:spTree>
    <p:extLst>
      <p:ext uri="{BB962C8B-B14F-4D97-AF65-F5344CB8AC3E}">
        <p14:creationId xmlns:p14="http://schemas.microsoft.com/office/powerpoint/2010/main" val="8845214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F2773-2BAE-44C6-82DB-13C8592CC21C}"/>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C821803C-9307-4555-8C51-58D24478AB28}"/>
              </a:ext>
            </a:extLst>
          </p:cNvPr>
          <p:cNvSpPr>
            <a:spLocks noGrp="1"/>
          </p:cNvSpPr>
          <p:nvPr>
            <p:ph idx="1"/>
          </p:nvPr>
        </p:nvSpPr>
        <p:spPr/>
        <p:txBody>
          <a:bodyPr>
            <a:normAutofit lnSpcReduction="10000"/>
          </a:bodyPr>
          <a:lstStyle/>
          <a:p>
            <a:r>
              <a:rPr lang="en-GB" sz="2400" b="1" dirty="0">
                <a:solidFill>
                  <a:srgbClr val="FFC000"/>
                </a:solidFill>
                <a:latin typeface="Raleway" pitchFamily="2" charset="0"/>
              </a:rPr>
              <a:t>References </a:t>
            </a:r>
          </a:p>
          <a:p>
            <a:endParaRPr lang="en-GB" sz="2400" dirty="0">
              <a:solidFill>
                <a:srgbClr val="FFC000"/>
              </a:solidFill>
              <a:latin typeface="Raleway" pitchFamily="2" charset="0"/>
            </a:endParaRPr>
          </a:p>
          <a:p>
            <a:r>
              <a:rPr lang="en-US" sz="2400" dirty="0">
                <a:latin typeface="Raleway" pitchFamily="2" charset="0"/>
              </a:rPr>
              <a:t>Use Harvard-ARU format:</a:t>
            </a:r>
          </a:p>
          <a:p>
            <a:r>
              <a:rPr lang="en-US" sz="2400" dirty="0">
                <a:solidFill>
                  <a:srgbClr val="FFC000"/>
                </a:solidFill>
                <a:latin typeface="Raleway" pitchFamily="2" charset="0"/>
              </a:rPr>
              <a:t>https://library.aru.ac.uk/referencing/files/QuickHarvardGuide2019.pdf</a:t>
            </a:r>
          </a:p>
          <a:p>
            <a:endParaRPr lang="en-GB" sz="2400" dirty="0">
              <a:latin typeface="Raleway" pitchFamily="2" charset="0"/>
            </a:endParaRPr>
          </a:p>
          <a:p>
            <a:r>
              <a:rPr lang="en-US" sz="2400" b="1" dirty="0">
                <a:solidFill>
                  <a:srgbClr val="FFC000"/>
                </a:solidFill>
                <a:latin typeface="Raleway" pitchFamily="2" charset="0"/>
              </a:rPr>
              <a:t>Minimize</a:t>
            </a:r>
            <a:r>
              <a:rPr lang="en-US" sz="2400" dirty="0">
                <a:latin typeface="Raleway" pitchFamily="2" charset="0"/>
              </a:rPr>
              <a:t> the use of </a:t>
            </a:r>
            <a:r>
              <a:rPr lang="en-US" sz="2400" b="1" dirty="0">
                <a:solidFill>
                  <a:srgbClr val="FFC000"/>
                </a:solidFill>
                <a:latin typeface="Raleway" pitchFamily="2" charset="0"/>
              </a:rPr>
              <a:t>web articles </a:t>
            </a:r>
            <a:r>
              <a:rPr lang="en-US" sz="2400" dirty="0">
                <a:latin typeface="Raleway" pitchFamily="2" charset="0"/>
              </a:rPr>
              <a:t>and </a:t>
            </a:r>
            <a:r>
              <a:rPr lang="en-US" sz="2400" b="1" dirty="0">
                <a:solidFill>
                  <a:srgbClr val="FFC000"/>
                </a:solidFill>
                <a:latin typeface="Raleway" pitchFamily="2" charset="0"/>
              </a:rPr>
              <a:t>white papers </a:t>
            </a:r>
            <a:r>
              <a:rPr lang="en-US" sz="2400" dirty="0">
                <a:latin typeface="Raleway" pitchFamily="2" charset="0"/>
              </a:rPr>
              <a:t>as these sources are </a:t>
            </a:r>
            <a:r>
              <a:rPr lang="en-US" sz="2400" b="1" dirty="0">
                <a:solidFill>
                  <a:srgbClr val="FFC000"/>
                </a:solidFill>
                <a:latin typeface="Raleway" pitchFamily="2" charset="0"/>
              </a:rPr>
              <a:t>NOT</a:t>
            </a:r>
            <a:r>
              <a:rPr lang="en-US" sz="2400" dirty="0">
                <a:latin typeface="Raleway" pitchFamily="2" charset="0"/>
              </a:rPr>
              <a:t> peer-reviewed.</a:t>
            </a:r>
          </a:p>
          <a:p>
            <a:r>
              <a:rPr lang="en-US" sz="2400" dirty="0">
                <a:latin typeface="Raleway" pitchFamily="2" charset="0"/>
              </a:rPr>
              <a:t>More than </a:t>
            </a:r>
            <a:r>
              <a:rPr lang="en-US" sz="2400" b="1" dirty="0">
                <a:solidFill>
                  <a:srgbClr val="FFC000"/>
                </a:solidFill>
                <a:latin typeface="Raleway" pitchFamily="2" charset="0"/>
              </a:rPr>
              <a:t>70% </a:t>
            </a:r>
            <a:r>
              <a:rPr lang="en-US" sz="2400" dirty="0">
                <a:latin typeface="Raleway" pitchFamily="2" charset="0"/>
              </a:rPr>
              <a:t>of your references should be sourced from </a:t>
            </a:r>
            <a:r>
              <a:rPr lang="en-US" sz="2400" b="1" dirty="0">
                <a:solidFill>
                  <a:srgbClr val="FFC000"/>
                </a:solidFill>
                <a:latin typeface="Raleway" pitchFamily="2" charset="0"/>
              </a:rPr>
              <a:t>peer-reviewed studies</a:t>
            </a:r>
            <a:r>
              <a:rPr lang="en-US" sz="2400" dirty="0">
                <a:latin typeface="Raleway" pitchFamily="2" charset="0"/>
              </a:rPr>
              <a:t> and articles (use google scholar and other scientific repositories [IEEE, science direct, </a:t>
            </a:r>
            <a:r>
              <a:rPr lang="en-US" sz="2400" dirty="0" err="1">
                <a:latin typeface="Raleway" pitchFamily="2" charset="0"/>
              </a:rPr>
              <a:t>scopus</a:t>
            </a:r>
            <a:r>
              <a:rPr lang="en-US" sz="2400" dirty="0">
                <a:latin typeface="Raleway" pitchFamily="2" charset="0"/>
              </a:rPr>
              <a:t> ] to search for these articles). </a:t>
            </a:r>
          </a:p>
          <a:p>
            <a:endParaRPr lang="en-US" sz="2400" dirty="0">
              <a:latin typeface="Raleway" pitchFamily="2" charset="0"/>
            </a:endParaRPr>
          </a:p>
          <a:p>
            <a:r>
              <a:rPr lang="en-US" sz="2400" dirty="0">
                <a:latin typeface="Raleway" pitchFamily="2" charset="0"/>
              </a:rPr>
              <a:t>Use </a:t>
            </a:r>
            <a:r>
              <a:rPr lang="en-US" sz="2400" b="1" dirty="0">
                <a:solidFill>
                  <a:srgbClr val="FFC000"/>
                </a:solidFill>
                <a:latin typeface="Raleway" pitchFamily="2" charset="0"/>
              </a:rPr>
              <a:t>recent</a:t>
            </a:r>
            <a:r>
              <a:rPr lang="en-US" sz="2400" dirty="0">
                <a:latin typeface="Raleway" pitchFamily="2" charset="0"/>
              </a:rPr>
              <a:t> (last 5 to 7 years) studies mainly. </a:t>
            </a:r>
            <a:endParaRPr lang="en-GB" sz="2400" dirty="0">
              <a:latin typeface="Raleway" pitchFamily="2" charset="0"/>
            </a:endParaRPr>
          </a:p>
        </p:txBody>
      </p:sp>
    </p:spTree>
    <p:extLst>
      <p:ext uri="{BB962C8B-B14F-4D97-AF65-F5344CB8AC3E}">
        <p14:creationId xmlns:p14="http://schemas.microsoft.com/office/powerpoint/2010/main" val="34911420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2AAC3-A968-436F-A7AB-934B8B8B915D}"/>
              </a:ext>
            </a:extLst>
          </p:cNvPr>
          <p:cNvSpPr>
            <a:spLocks noGrp="1"/>
          </p:cNvSpPr>
          <p:nvPr>
            <p:ph type="title"/>
          </p:nvPr>
        </p:nvSpPr>
        <p:spPr>
          <a:xfrm>
            <a:off x="599259" y="3135087"/>
            <a:ext cx="9849395" cy="1097280"/>
          </a:xfrm>
        </p:spPr>
        <p:txBody>
          <a:bodyPr/>
          <a:lstStyle/>
          <a:p>
            <a:r>
              <a:rPr lang="en-GB" b="1" dirty="0"/>
              <a:t>Thank You!</a:t>
            </a:r>
          </a:p>
        </p:txBody>
      </p:sp>
    </p:spTree>
    <p:extLst>
      <p:ext uri="{BB962C8B-B14F-4D97-AF65-F5344CB8AC3E}">
        <p14:creationId xmlns:p14="http://schemas.microsoft.com/office/powerpoint/2010/main" val="1536138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72913-4041-4A4C-BCDD-027AD2E5B7AD}"/>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5392B62C-78F7-489C-8FA1-615403F5FF0B}"/>
              </a:ext>
            </a:extLst>
          </p:cNvPr>
          <p:cNvSpPr>
            <a:spLocks noGrp="1"/>
          </p:cNvSpPr>
          <p:nvPr>
            <p:ph idx="1"/>
          </p:nvPr>
        </p:nvSpPr>
        <p:spPr/>
        <p:txBody>
          <a:bodyPr>
            <a:normAutofit/>
          </a:bodyPr>
          <a:lstStyle/>
          <a:p>
            <a:r>
              <a:rPr lang="en-US" sz="2800" b="1" dirty="0">
                <a:solidFill>
                  <a:srgbClr val="FFC000"/>
                </a:solidFill>
                <a:latin typeface="Raleway" pitchFamily="2" charset="0"/>
              </a:rPr>
              <a:t>Dissertation</a:t>
            </a:r>
            <a:r>
              <a:rPr lang="en-US" sz="2800" b="1" dirty="0">
                <a:latin typeface="Raleway" pitchFamily="2" charset="0"/>
              </a:rPr>
              <a:t> </a:t>
            </a:r>
            <a:r>
              <a:rPr lang="en-GB" b="1" dirty="0">
                <a:solidFill>
                  <a:srgbClr val="FFC000"/>
                </a:solidFill>
                <a:latin typeface="Raleway" pitchFamily="2" charset="0"/>
              </a:rPr>
              <a:t>Components:</a:t>
            </a:r>
          </a:p>
          <a:p>
            <a:endParaRPr lang="en-GB" b="1" dirty="0">
              <a:solidFill>
                <a:srgbClr val="FFC000"/>
              </a:solidFill>
              <a:latin typeface="Raleway" pitchFamily="2" charset="0"/>
            </a:endParaRPr>
          </a:p>
          <a:p>
            <a:r>
              <a:rPr lang="en-GB" sz="2800" b="1" dirty="0">
                <a:solidFill>
                  <a:srgbClr val="FFC000"/>
                </a:solidFill>
                <a:effectLst/>
                <a:latin typeface="Century Gothic" panose="020B0502020202020204" pitchFamily="34" charset="0"/>
                <a:ea typeface="Times New Roman" panose="02020603050405020304" pitchFamily="18" charset="0"/>
                <a:cs typeface="Times New Roman" panose="02020603050405020304" pitchFamily="18" charset="0"/>
              </a:rPr>
              <a:t>Preamble: </a:t>
            </a:r>
            <a:endParaRPr lang="en-GB" sz="2800" dirty="0">
              <a:solidFill>
                <a:srgbClr val="FFC000"/>
              </a:solidFill>
              <a:latin typeface="Raleway" pitchFamily="2" charset="0"/>
            </a:endParaRPr>
          </a:p>
          <a:p>
            <a:pPr lvl="1"/>
            <a:r>
              <a:rPr lang="en-GB" dirty="0">
                <a:solidFill>
                  <a:schemeClr val="bg1"/>
                </a:solidFill>
                <a:latin typeface="Raleway" pitchFamily="2" charset="0"/>
              </a:rPr>
              <a:t>Cover Page</a:t>
            </a:r>
          </a:p>
          <a:p>
            <a:pPr lvl="1"/>
            <a:r>
              <a:rPr lang="en-GB" dirty="0">
                <a:solidFill>
                  <a:schemeClr val="bg1"/>
                </a:solidFill>
                <a:latin typeface="Raleway" pitchFamily="2" charset="0"/>
              </a:rPr>
              <a:t>Declaration Page</a:t>
            </a:r>
          </a:p>
          <a:p>
            <a:pPr lvl="1"/>
            <a:r>
              <a:rPr lang="en-GB" dirty="0">
                <a:solidFill>
                  <a:schemeClr val="bg1"/>
                </a:solidFill>
                <a:latin typeface="Raleway" pitchFamily="2" charset="0"/>
              </a:rPr>
              <a:t>Acknowledgement Page</a:t>
            </a:r>
          </a:p>
          <a:p>
            <a:pPr lvl="1"/>
            <a:r>
              <a:rPr lang="en-GB" dirty="0">
                <a:solidFill>
                  <a:schemeClr val="bg1"/>
                </a:solidFill>
                <a:latin typeface="Raleway" pitchFamily="2" charset="0"/>
              </a:rPr>
              <a:t>Table of Contents</a:t>
            </a:r>
          </a:p>
          <a:p>
            <a:pPr lvl="1"/>
            <a:r>
              <a:rPr lang="en-GB" dirty="0">
                <a:solidFill>
                  <a:schemeClr val="bg1"/>
                </a:solidFill>
                <a:latin typeface="Raleway" pitchFamily="2" charset="0"/>
              </a:rPr>
              <a:t>List of Figures</a:t>
            </a:r>
          </a:p>
          <a:p>
            <a:pPr lvl="1"/>
            <a:r>
              <a:rPr lang="en-GB" dirty="0">
                <a:solidFill>
                  <a:schemeClr val="bg1"/>
                </a:solidFill>
                <a:latin typeface="Raleway" pitchFamily="2" charset="0"/>
              </a:rPr>
              <a:t>List of Tables</a:t>
            </a:r>
          </a:p>
          <a:p>
            <a:pPr lvl="1"/>
            <a:r>
              <a:rPr lang="en-US" dirty="0">
                <a:solidFill>
                  <a:schemeClr val="bg1"/>
                </a:solidFill>
                <a:latin typeface="Raleway" pitchFamily="2" charset="0"/>
              </a:rPr>
              <a:t>List of Equations (if any)</a:t>
            </a:r>
          </a:p>
          <a:p>
            <a:pPr lvl="1"/>
            <a:r>
              <a:rPr lang="en-GB" dirty="0">
                <a:solidFill>
                  <a:schemeClr val="bg1"/>
                </a:solidFill>
                <a:latin typeface="Raleway" pitchFamily="2" charset="0"/>
              </a:rPr>
              <a:t>Abstract </a:t>
            </a:r>
            <a:endParaRPr lang="en-GB" dirty="0">
              <a:latin typeface="Raleway" pitchFamily="2" charset="0"/>
            </a:endParaRPr>
          </a:p>
          <a:p>
            <a:endParaRPr lang="en-GB" dirty="0">
              <a:latin typeface="Raleway" pitchFamily="2" charset="0"/>
            </a:endParaRPr>
          </a:p>
        </p:txBody>
      </p:sp>
    </p:spTree>
    <p:extLst>
      <p:ext uri="{BB962C8B-B14F-4D97-AF65-F5344CB8AC3E}">
        <p14:creationId xmlns:p14="http://schemas.microsoft.com/office/powerpoint/2010/main" val="2062958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D013D-910E-459E-A1DE-D2E82906D1DB}"/>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1AED9235-9EA2-41CC-BD7C-F801AC98EC8C}"/>
              </a:ext>
            </a:extLst>
          </p:cNvPr>
          <p:cNvSpPr>
            <a:spLocks noGrp="1"/>
          </p:cNvSpPr>
          <p:nvPr>
            <p:ph idx="1"/>
          </p:nvPr>
        </p:nvSpPr>
        <p:spPr/>
        <p:txBody>
          <a:bodyPr>
            <a:normAutofit/>
          </a:bodyPr>
          <a:lstStyle/>
          <a:p>
            <a:r>
              <a:rPr lang="en-GB" b="1" dirty="0">
                <a:solidFill>
                  <a:srgbClr val="FFC000"/>
                </a:solidFill>
                <a:latin typeface="Raleway" pitchFamily="2" charset="0"/>
              </a:rPr>
              <a:t>Cover Page</a:t>
            </a:r>
          </a:p>
          <a:p>
            <a:endParaRPr lang="en-GB" sz="2400" dirty="0">
              <a:latin typeface="Raleway" pitchFamily="2" charset="0"/>
            </a:endParaRPr>
          </a:p>
          <a:p>
            <a:r>
              <a:rPr lang="en-US" sz="2400" dirty="0">
                <a:latin typeface="Raleway" pitchFamily="2" charset="0"/>
              </a:rPr>
              <a:t>Data Analytics Major Project and Placement MOD007894</a:t>
            </a:r>
          </a:p>
          <a:p>
            <a:r>
              <a:rPr lang="en-US" sz="2400" dirty="0">
                <a:latin typeface="Raleway" pitchFamily="2" charset="0"/>
              </a:rPr>
              <a:t>Assessment Element 011 – Dissertation</a:t>
            </a:r>
          </a:p>
          <a:p>
            <a:r>
              <a:rPr lang="en-US" sz="2400" dirty="0">
                <a:latin typeface="Raleway" pitchFamily="2" charset="0"/>
              </a:rPr>
              <a:t>Project title</a:t>
            </a:r>
          </a:p>
          <a:p>
            <a:r>
              <a:rPr lang="en-US" sz="2400" dirty="0">
                <a:latin typeface="Raleway" pitchFamily="2" charset="0"/>
              </a:rPr>
              <a:t>Word Count</a:t>
            </a:r>
          </a:p>
          <a:p>
            <a:r>
              <a:rPr lang="en-US" sz="2400" dirty="0">
                <a:latin typeface="Raleway" pitchFamily="2" charset="0"/>
              </a:rPr>
              <a:t>module name and code</a:t>
            </a:r>
          </a:p>
          <a:p>
            <a:r>
              <a:rPr lang="en-US" sz="2400" dirty="0">
                <a:latin typeface="Raleway" pitchFamily="2" charset="0"/>
              </a:rPr>
              <a:t>SID</a:t>
            </a:r>
          </a:p>
          <a:p>
            <a:r>
              <a:rPr lang="en-US" sz="2400" dirty="0">
                <a:latin typeface="Raleway" pitchFamily="2" charset="0"/>
              </a:rPr>
              <a:t>Date</a:t>
            </a:r>
          </a:p>
          <a:p>
            <a:endParaRPr lang="en-GB" dirty="0"/>
          </a:p>
        </p:txBody>
      </p:sp>
    </p:spTree>
    <p:extLst>
      <p:ext uri="{BB962C8B-B14F-4D97-AF65-F5344CB8AC3E}">
        <p14:creationId xmlns:p14="http://schemas.microsoft.com/office/powerpoint/2010/main" val="946486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D013D-910E-459E-A1DE-D2E82906D1DB}"/>
              </a:ext>
            </a:extLst>
          </p:cNvPr>
          <p:cNvSpPr>
            <a:spLocks noGrp="1"/>
          </p:cNvSpPr>
          <p:nvPr>
            <p:ph type="title"/>
          </p:nvPr>
        </p:nvSpPr>
        <p:spPr/>
        <p:txBody>
          <a:bodyPr>
            <a:norm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1AED9235-9EA2-41CC-BD7C-F801AC98EC8C}"/>
              </a:ext>
            </a:extLst>
          </p:cNvPr>
          <p:cNvSpPr>
            <a:spLocks noGrp="1"/>
          </p:cNvSpPr>
          <p:nvPr>
            <p:ph idx="1"/>
          </p:nvPr>
        </p:nvSpPr>
        <p:spPr/>
        <p:txBody>
          <a:bodyPr>
            <a:normAutofit/>
          </a:bodyPr>
          <a:lstStyle/>
          <a:p>
            <a:r>
              <a:rPr lang="en-GB" b="1" dirty="0">
                <a:solidFill>
                  <a:srgbClr val="FFC000"/>
                </a:solidFill>
                <a:latin typeface="Raleway" pitchFamily="2" charset="0"/>
              </a:rPr>
              <a:t>Cover Page</a:t>
            </a:r>
          </a:p>
          <a:p>
            <a:r>
              <a:rPr lang="en-GB" b="1" dirty="0">
                <a:solidFill>
                  <a:srgbClr val="FFC000"/>
                </a:solidFill>
                <a:latin typeface="Raleway" pitchFamily="2" charset="0"/>
              </a:rPr>
              <a:t>Project Title:</a:t>
            </a:r>
          </a:p>
          <a:p>
            <a:endParaRPr lang="en-GB" sz="2400" dirty="0">
              <a:latin typeface="Raleway" pitchFamily="2" charset="0"/>
            </a:endParaRPr>
          </a:p>
          <a:p>
            <a:r>
              <a:rPr lang="en-GB" sz="2400" dirty="0">
                <a:latin typeface="Raleway" pitchFamily="2" charset="0"/>
              </a:rPr>
              <a:t>A maximum of</a:t>
            </a:r>
            <a:r>
              <a:rPr lang="en-GB" sz="2400" b="1" dirty="0">
                <a:solidFill>
                  <a:srgbClr val="FFC000"/>
                </a:solidFill>
                <a:latin typeface="Raleway" pitchFamily="2" charset="0"/>
              </a:rPr>
              <a:t> 15 words </a:t>
            </a:r>
            <a:r>
              <a:rPr lang="en-GB" sz="2400" dirty="0">
                <a:latin typeface="Raleway" pitchFamily="2" charset="0"/>
              </a:rPr>
              <a:t>that </a:t>
            </a:r>
            <a:r>
              <a:rPr lang="en-US" sz="2400" dirty="0">
                <a:latin typeface="Raleway" pitchFamily="2" charset="0"/>
              </a:rPr>
              <a:t>summarizes the main idea or ideas of your study. </a:t>
            </a:r>
          </a:p>
          <a:p>
            <a:endParaRPr lang="en-US" sz="2400" dirty="0">
              <a:latin typeface="Raleway" pitchFamily="2" charset="0"/>
            </a:endParaRPr>
          </a:p>
          <a:p>
            <a:r>
              <a:rPr lang="en-US" sz="2400" dirty="0">
                <a:latin typeface="Raleway" pitchFamily="2" charset="0"/>
              </a:rPr>
              <a:t>A good title contains the fewest possible words that adequately describe the contents and/or purpose of your research paper.</a:t>
            </a:r>
          </a:p>
          <a:p>
            <a:endParaRPr lang="en-US" sz="2400" dirty="0">
              <a:latin typeface="Raleway" pitchFamily="2" charset="0"/>
            </a:endParaRPr>
          </a:p>
          <a:p>
            <a:r>
              <a:rPr lang="en-US" sz="2400" dirty="0">
                <a:latin typeface="Raleway" pitchFamily="2" charset="0"/>
              </a:rPr>
              <a:t>Consult with your supervisor to word a proper title for your project. </a:t>
            </a:r>
          </a:p>
        </p:txBody>
      </p:sp>
    </p:spTree>
    <p:extLst>
      <p:ext uri="{BB962C8B-B14F-4D97-AF65-F5344CB8AC3E}">
        <p14:creationId xmlns:p14="http://schemas.microsoft.com/office/powerpoint/2010/main" val="2112805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72913-4041-4A4C-BCDD-027AD2E5B7AD}"/>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5392B62C-78F7-489C-8FA1-615403F5FF0B}"/>
              </a:ext>
            </a:extLst>
          </p:cNvPr>
          <p:cNvSpPr>
            <a:spLocks noGrp="1"/>
          </p:cNvSpPr>
          <p:nvPr>
            <p:ph idx="1"/>
          </p:nvPr>
        </p:nvSpPr>
        <p:spPr/>
        <p:txBody>
          <a:bodyPr>
            <a:normAutofit/>
          </a:bodyPr>
          <a:lstStyle/>
          <a:p>
            <a:r>
              <a:rPr lang="en-GB" b="1" dirty="0">
                <a:solidFill>
                  <a:srgbClr val="FFC000"/>
                </a:solidFill>
                <a:latin typeface="Raleway" pitchFamily="2" charset="0"/>
              </a:rPr>
              <a:t>Cover Page</a:t>
            </a:r>
          </a:p>
          <a:p>
            <a:r>
              <a:rPr lang="en-GB" b="1" dirty="0">
                <a:solidFill>
                  <a:srgbClr val="FFC000"/>
                </a:solidFill>
                <a:latin typeface="Raleway" pitchFamily="2" charset="0"/>
              </a:rPr>
              <a:t>Project Title:</a:t>
            </a:r>
          </a:p>
          <a:p>
            <a:endParaRPr lang="en-GB" dirty="0">
              <a:latin typeface="Raleway" pitchFamily="2" charset="0"/>
            </a:endParaRPr>
          </a:p>
          <a:p>
            <a:r>
              <a:rPr lang="en-US" dirty="0">
                <a:latin typeface="Raleway" pitchFamily="2" charset="0"/>
              </a:rPr>
              <a:t>The following </a:t>
            </a:r>
            <a:r>
              <a:rPr lang="en-US" b="1" i="1" dirty="0">
                <a:solidFill>
                  <a:srgbClr val="FFC000"/>
                </a:solidFill>
                <a:latin typeface="Raleway" pitchFamily="2" charset="0"/>
              </a:rPr>
              <a:t>parameters</a:t>
            </a:r>
            <a:r>
              <a:rPr lang="en-US" dirty="0">
                <a:latin typeface="Raleway" pitchFamily="2" charset="0"/>
              </a:rPr>
              <a:t> should be considered in </a:t>
            </a:r>
            <a:r>
              <a:rPr lang="en-US" b="1" i="1" dirty="0">
                <a:solidFill>
                  <a:srgbClr val="FFC000"/>
                </a:solidFill>
                <a:latin typeface="Raleway" pitchFamily="2" charset="0"/>
              </a:rPr>
              <a:t>formulating a suitable research title</a:t>
            </a:r>
            <a:r>
              <a:rPr lang="en-US" dirty="0">
                <a:latin typeface="Raleway" pitchFamily="2" charset="0"/>
              </a:rPr>
              <a:t>:</a:t>
            </a:r>
          </a:p>
          <a:p>
            <a:endParaRPr lang="en-US" dirty="0">
              <a:latin typeface="Raleway" pitchFamily="2" charset="0"/>
            </a:endParaRPr>
          </a:p>
          <a:p>
            <a:pPr lvl="1"/>
            <a:r>
              <a:rPr lang="en-US" dirty="0">
                <a:latin typeface="Raleway" pitchFamily="2" charset="0"/>
              </a:rPr>
              <a:t>The </a:t>
            </a:r>
            <a:r>
              <a:rPr lang="en-US" b="1" i="1" dirty="0">
                <a:solidFill>
                  <a:srgbClr val="FFC000"/>
                </a:solidFill>
                <a:latin typeface="Raleway" pitchFamily="2" charset="0"/>
              </a:rPr>
              <a:t>purpose</a:t>
            </a:r>
            <a:r>
              <a:rPr lang="en-US" dirty="0">
                <a:latin typeface="Raleway" pitchFamily="2" charset="0"/>
              </a:rPr>
              <a:t> of the research</a:t>
            </a:r>
          </a:p>
          <a:p>
            <a:pPr lvl="1"/>
            <a:r>
              <a:rPr lang="en-US" dirty="0">
                <a:latin typeface="Raleway" pitchFamily="2" charset="0"/>
              </a:rPr>
              <a:t>The </a:t>
            </a:r>
            <a:r>
              <a:rPr lang="en-US" b="1" i="1" dirty="0">
                <a:solidFill>
                  <a:srgbClr val="FFC000"/>
                </a:solidFill>
                <a:latin typeface="Raleway" pitchFamily="2" charset="0"/>
              </a:rPr>
              <a:t>narrative tone </a:t>
            </a:r>
            <a:r>
              <a:rPr lang="en-US" dirty="0">
                <a:latin typeface="Raleway" pitchFamily="2" charset="0"/>
              </a:rPr>
              <a:t>of the paper. [typically defined by the type of the research]</a:t>
            </a:r>
          </a:p>
          <a:p>
            <a:pPr lvl="1"/>
            <a:r>
              <a:rPr lang="en-US" dirty="0">
                <a:latin typeface="Raleway" pitchFamily="2" charset="0"/>
              </a:rPr>
              <a:t>The </a:t>
            </a:r>
            <a:r>
              <a:rPr lang="en-US" b="1" i="1" dirty="0">
                <a:solidFill>
                  <a:srgbClr val="FFC000"/>
                </a:solidFill>
                <a:latin typeface="Raleway" pitchFamily="2" charset="0"/>
              </a:rPr>
              <a:t>methods</a:t>
            </a:r>
            <a:r>
              <a:rPr lang="en-US" dirty="0">
                <a:latin typeface="Raleway" pitchFamily="2" charset="0"/>
              </a:rPr>
              <a:t> used.</a:t>
            </a:r>
            <a:endParaRPr lang="en-GB" dirty="0">
              <a:latin typeface="Raleway" pitchFamily="2" charset="0"/>
            </a:endParaRPr>
          </a:p>
          <a:p>
            <a:endParaRPr lang="en-GB" dirty="0">
              <a:latin typeface="Raleway" pitchFamily="2" charset="0"/>
            </a:endParaRPr>
          </a:p>
        </p:txBody>
      </p:sp>
    </p:spTree>
    <p:extLst>
      <p:ext uri="{BB962C8B-B14F-4D97-AF65-F5344CB8AC3E}">
        <p14:creationId xmlns:p14="http://schemas.microsoft.com/office/powerpoint/2010/main" val="3930189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72913-4041-4A4C-BCDD-027AD2E5B7AD}"/>
              </a:ext>
            </a:extLst>
          </p:cNvPr>
          <p:cNvSpPr>
            <a:spLocks noGrp="1"/>
          </p:cNvSpPr>
          <p:nvPr>
            <p:ph type="title"/>
          </p:nvPr>
        </p:nvSpPr>
        <p:spPr/>
        <p:txBody>
          <a:bodyPr>
            <a:noAutofit/>
          </a:bodyPr>
          <a:lstStyle/>
          <a:p>
            <a:r>
              <a:rPr lang="en-US" sz="3200" b="1" dirty="0">
                <a:solidFill>
                  <a:srgbClr val="FFC000"/>
                </a:solidFill>
                <a:latin typeface="Raleway" pitchFamily="2" charset="0"/>
              </a:rPr>
              <a:t>Assessment  Element – 011 Dissertation</a:t>
            </a:r>
            <a:endParaRPr lang="en-GB" sz="3200" dirty="0"/>
          </a:p>
        </p:txBody>
      </p:sp>
      <p:sp>
        <p:nvSpPr>
          <p:cNvPr id="3" name="Content Placeholder 2">
            <a:extLst>
              <a:ext uri="{FF2B5EF4-FFF2-40B4-BE49-F238E27FC236}">
                <a16:creationId xmlns:a16="http://schemas.microsoft.com/office/drawing/2014/main" id="{5392B62C-78F7-489C-8FA1-615403F5FF0B}"/>
              </a:ext>
            </a:extLst>
          </p:cNvPr>
          <p:cNvSpPr>
            <a:spLocks noGrp="1"/>
          </p:cNvSpPr>
          <p:nvPr>
            <p:ph idx="1"/>
          </p:nvPr>
        </p:nvSpPr>
        <p:spPr/>
        <p:txBody>
          <a:bodyPr>
            <a:normAutofit/>
          </a:bodyPr>
          <a:lstStyle/>
          <a:p>
            <a:r>
              <a:rPr lang="en-GB" b="1" dirty="0">
                <a:solidFill>
                  <a:srgbClr val="FFC000"/>
                </a:solidFill>
                <a:latin typeface="Raleway" pitchFamily="2" charset="0"/>
              </a:rPr>
              <a:t>Cover Page</a:t>
            </a:r>
          </a:p>
          <a:p>
            <a:r>
              <a:rPr lang="en-GB" b="1" dirty="0">
                <a:solidFill>
                  <a:srgbClr val="FFC000"/>
                </a:solidFill>
                <a:latin typeface="Raleway" pitchFamily="2" charset="0"/>
              </a:rPr>
              <a:t>Project Title:</a:t>
            </a:r>
          </a:p>
          <a:p>
            <a:endParaRPr lang="en-GB" dirty="0">
              <a:latin typeface="Raleway" pitchFamily="2" charset="0"/>
            </a:endParaRPr>
          </a:p>
          <a:p>
            <a:pPr lvl="1"/>
            <a:r>
              <a:rPr lang="en-US" dirty="0">
                <a:latin typeface="Raleway" pitchFamily="2" charset="0"/>
              </a:rPr>
              <a:t>For every </a:t>
            </a:r>
            <a:r>
              <a:rPr lang="en-US" i="1" dirty="0">
                <a:solidFill>
                  <a:srgbClr val="FFC000"/>
                </a:solidFill>
                <a:latin typeface="Raleway" pitchFamily="2" charset="0"/>
              </a:rPr>
              <a:t>10 readers </a:t>
            </a:r>
            <a:r>
              <a:rPr lang="en-US" dirty="0">
                <a:latin typeface="Raleway" pitchFamily="2" charset="0"/>
              </a:rPr>
              <a:t>who look at the </a:t>
            </a:r>
            <a:r>
              <a:rPr lang="en-US" i="1" dirty="0">
                <a:solidFill>
                  <a:srgbClr val="FFC000"/>
                </a:solidFill>
                <a:latin typeface="Raleway" pitchFamily="2" charset="0"/>
              </a:rPr>
              <a:t>title</a:t>
            </a:r>
            <a:r>
              <a:rPr lang="en-US" dirty="0">
                <a:latin typeface="Raleway" pitchFamily="2" charset="0"/>
              </a:rPr>
              <a:t>, </a:t>
            </a:r>
            <a:r>
              <a:rPr lang="en-US" i="1" dirty="0">
                <a:solidFill>
                  <a:srgbClr val="FFC000"/>
                </a:solidFill>
                <a:latin typeface="Raleway" pitchFamily="2" charset="0"/>
              </a:rPr>
              <a:t>one</a:t>
            </a:r>
            <a:r>
              <a:rPr lang="en-US" dirty="0">
                <a:latin typeface="Raleway" pitchFamily="2" charset="0"/>
              </a:rPr>
              <a:t> reads the </a:t>
            </a:r>
            <a:r>
              <a:rPr lang="en-US" i="1" dirty="0">
                <a:solidFill>
                  <a:srgbClr val="FFC000"/>
                </a:solidFill>
                <a:latin typeface="Raleway" pitchFamily="2" charset="0"/>
              </a:rPr>
              <a:t>Abstract</a:t>
            </a:r>
            <a:r>
              <a:rPr lang="en-US" dirty="0">
                <a:latin typeface="Raleway" pitchFamily="2" charset="0"/>
              </a:rPr>
              <a:t>; for every 10 who read the </a:t>
            </a:r>
            <a:r>
              <a:rPr lang="en-US" i="1" dirty="0">
                <a:solidFill>
                  <a:srgbClr val="FFC000"/>
                </a:solidFill>
                <a:latin typeface="Raleway" pitchFamily="2" charset="0"/>
              </a:rPr>
              <a:t>Abstract</a:t>
            </a:r>
            <a:r>
              <a:rPr lang="en-US" dirty="0">
                <a:latin typeface="Raleway" pitchFamily="2" charset="0"/>
              </a:rPr>
              <a:t>, </a:t>
            </a:r>
            <a:r>
              <a:rPr lang="en-US" i="1" dirty="0">
                <a:solidFill>
                  <a:srgbClr val="FFC000"/>
                </a:solidFill>
                <a:latin typeface="Raleway" pitchFamily="2" charset="0"/>
              </a:rPr>
              <a:t>one</a:t>
            </a:r>
            <a:r>
              <a:rPr lang="en-US" dirty="0">
                <a:latin typeface="Raleway" pitchFamily="2" charset="0"/>
              </a:rPr>
              <a:t> goes to the </a:t>
            </a:r>
            <a:r>
              <a:rPr lang="en-US" i="1" dirty="0">
                <a:solidFill>
                  <a:srgbClr val="FFC000"/>
                </a:solidFill>
                <a:latin typeface="Raleway" pitchFamily="2" charset="0"/>
              </a:rPr>
              <a:t>method</a:t>
            </a:r>
            <a:r>
              <a:rPr lang="en-US" dirty="0">
                <a:latin typeface="Raleway" pitchFamily="2" charset="0"/>
              </a:rPr>
              <a:t> and </a:t>
            </a:r>
            <a:r>
              <a:rPr lang="en-US" i="1" dirty="0">
                <a:solidFill>
                  <a:srgbClr val="FFC000"/>
                </a:solidFill>
                <a:latin typeface="Raleway" pitchFamily="2" charset="0"/>
              </a:rPr>
              <a:t>Results</a:t>
            </a:r>
            <a:r>
              <a:rPr lang="en-US" dirty="0">
                <a:latin typeface="Raleway" pitchFamily="2" charset="0"/>
              </a:rPr>
              <a:t>.</a:t>
            </a:r>
          </a:p>
          <a:p>
            <a:pPr lvl="1"/>
            <a:r>
              <a:rPr lang="en-US" dirty="0">
                <a:latin typeface="Raleway" pitchFamily="2" charset="0"/>
              </a:rPr>
              <a:t>Contain </a:t>
            </a:r>
            <a:r>
              <a:rPr lang="en-US" i="1" dirty="0">
                <a:solidFill>
                  <a:srgbClr val="FFC000"/>
                </a:solidFill>
                <a:latin typeface="Raleway" pitchFamily="2" charset="0"/>
              </a:rPr>
              <a:t>as few words as </a:t>
            </a:r>
            <a:r>
              <a:rPr lang="en-US" dirty="0">
                <a:latin typeface="Raleway" pitchFamily="2" charset="0"/>
              </a:rPr>
              <a:t>possible; many journals limit </a:t>
            </a:r>
            <a:r>
              <a:rPr lang="en-US" i="1" dirty="0">
                <a:solidFill>
                  <a:srgbClr val="FFC000"/>
                </a:solidFill>
                <a:latin typeface="Raleway" pitchFamily="2" charset="0"/>
              </a:rPr>
              <a:t>title word count</a:t>
            </a:r>
            <a:r>
              <a:rPr lang="en-US" dirty="0">
                <a:latin typeface="Raleway" pitchFamily="2" charset="0"/>
              </a:rPr>
              <a:t>.</a:t>
            </a:r>
          </a:p>
          <a:p>
            <a:pPr lvl="1"/>
            <a:r>
              <a:rPr lang="en-US" dirty="0">
                <a:latin typeface="Raleway" pitchFamily="2" charset="0"/>
              </a:rPr>
              <a:t>Be easy to </a:t>
            </a:r>
            <a:r>
              <a:rPr lang="en-US" i="1" dirty="0">
                <a:solidFill>
                  <a:srgbClr val="FFC000"/>
                </a:solidFill>
                <a:latin typeface="Raleway" pitchFamily="2" charset="0"/>
              </a:rPr>
              <a:t>understand</a:t>
            </a:r>
            <a:r>
              <a:rPr lang="en-US" dirty="0">
                <a:latin typeface="Raleway" pitchFamily="2" charset="0"/>
              </a:rPr>
              <a:t>.</a:t>
            </a:r>
          </a:p>
          <a:p>
            <a:pPr lvl="1"/>
            <a:r>
              <a:rPr lang="en-US" dirty="0">
                <a:latin typeface="Raleway" pitchFamily="2" charset="0"/>
              </a:rPr>
              <a:t>Describe the </a:t>
            </a:r>
            <a:r>
              <a:rPr lang="en-US" i="1" dirty="0">
                <a:solidFill>
                  <a:srgbClr val="FFC000"/>
                </a:solidFill>
                <a:latin typeface="Raleway" pitchFamily="2" charset="0"/>
              </a:rPr>
              <a:t>contents</a:t>
            </a:r>
            <a:r>
              <a:rPr lang="en-US" dirty="0">
                <a:latin typeface="Raleway" pitchFamily="2" charset="0"/>
              </a:rPr>
              <a:t> of the paper </a:t>
            </a:r>
            <a:r>
              <a:rPr lang="en-US" i="1" dirty="0">
                <a:solidFill>
                  <a:srgbClr val="FFC000"/>
                </a:solidFill>
                <a:latin typeface="Raleway" pitchFamily="2" charset="0"/>
              </a:rPr>
              <a:t>accurately</a:t>
            </a:r>
            <a:r>
              <a:rPr lang="en-US" dirty="0">
                <a:latin typeface="Raleway" pitchFamily="2" charset="0"/>
              </a:rPr>
              <a:t> and </a:t>
            </a:r>
            <a:r>
              <a:rPr lang="en-US" i="1" dirty="0">
                <a:solidFill>
                  <a:srgbClr val="FFC000"/>
                </a:solidFill>
                <a:latin typeface="Raleway" pitchFamily="2" charset="0"/>
              </a:rPr>
              <a:t>specifically</a:t>
            </a:r>
            <a:r>
              <a:rPr lang="en-US" dirty="0">
                <a:latin typeface="Raleway" pitchFamily="2" charset="0"/>
              </a:rPr>
              <a:t>.</a:t>
            </a:r>
          </a:p>
          <a:p>
            <a:pPr lvl="1"/>
            <a:r>
              <a:rPr lang="en-US" dirty="0">
                <a:latin typeface="Raleway" pitchFamily="2" charset="0"/>
              </a:rPr>
              <a:t>Avoid </a:t>
            </a:r>
            <a:r>
              <a:rPr lang="en-US" i="1" dirty="0">
                <a:solidFill>
                  <a:srgbClr val="FFC000"/>
                </a:solidFill>
                <a:latin typeface="Raleway" pitchFamily="2" charset="0"/>
              </a:rPr>
              <a:t>abbreviations</a:t>
            </a:r>
            <a:r>
              <a:rPr lang="en-US" dirty="0">
                <a:latin typeface="Raleway" pitchFamily="2" charset="0"/>
              </a:rPr>
              <a:t>, </a:t>
            </a:r>
            <a:r>
              <a:rPr lang="en-US" i="1" dirty="0">
                <a:solidFill>
                  <a:srgbClr val="FFC000"/>
                </a:solidFill>
                <a:latin typeface="Raleway" pitchFamily="2" charset="0"/>
              </a:rPr>
              <a:t>formulas</a:t>
            </a:r>
            <a:r>
              <a:rPr lang="en-US" dirty="0">
                <a:latin typeface="Raleway" pitchFamily="2" charset="0"/>
              </a:rPr>
              <a:t>, and </a:t>
            </a:r>
            <a:r>
              <a:rPr lang="en-US" i="1" dirty="0">
                <a:solidFill>
                  <a:srgbClr val="FFC000"/>
                </a:solidFill>
                <a:latin typeface="Raleway" pitchFamily="2" charset="0"/>
              </a:rPr>
              <a:t>jargon</a:t>
            </a:r>
            <a:r>
              <a:rPr lang="en-US" dirty="0">
                <a:latin typeface="Raleway" pitchFamily="2" charset="0"/>
              </a:rPr>
              <a:t>.</a:t>
            </a:r>
          </a:p>
          <a:p>
            <a:pPr lvl="1"/>
            <a:r>
              <a:rPr lang="en-US" dirty="0">
                <a:latin typeface="Raleway" pitchFamily="2" charset="0"/>
              </a:rPr>
              <a:t>Avoid </a:t>
            </a:r>
            <a:r>
              <a:rPr lang="en-US" i="1" dirty="0">
                <a:solidFill>
                  <a:srgbClr val="FFC000"/>
                </a:solidFill>
                <a:latin typeface="Raleway" pitchFamily="2" charset="0"/>
              </a:rPr>
              <a:t>flashy literature </a:t>
            </a:r>
            <a:r>
              <a:rPr lang="en-US" dirty="0">
                <a:latin typeface="Raleway" pitchFamily="2" charset="0"/>
              </a:rPr>
              <a:t>and </a:t>
            </a:r>
            <a:r>
              <a:rPr lang="en-US" i="1" dirty="0">
                <a:solidFill>
                  <a:srgbClr val="FFC000"/>
                </a:solidFill>
                <a:latin typeface="Raleway" pitchFamily="2" charset="0"/>
              </a:rPr>
              <a:t>newspapers</a:t>
            </a:r>
            <a:r>
              <a:rPr lang="en-US" dirty="0">
                <a:latin typeface="Raleway" pitchFamily="2" charset="0"/>
              </a:rPr>
              <a:t> like </a:t>
            </a:r>
            <a:r>
              <a:rPr lang="en-US" i="1" dirty="0">
                <a:solidFill>
                  <a:srgbClr val="FFC000"/>
                </a:solidFill>
                <a:latin typeface="Raleway" pitchFamily="2" charset="0"/>
              </a:rPr>
              <a:t>scam titles</a:t>
            </a:r>
            <a:r>
              <a:rPr lang="en-US" dirty="0">
                <a:latin typeface="Raleway" pitchFamily="2" charset="0"/>
              </a:rPr>
              <a:t>. </a:t>
            </a:r>
          </a:p>
          <a:p>
            <a:pPr lvl="1"/>
            <a:r>
              <a:rPr lang="en-US" dirty="0">
                <a:latin typeface="Raleway" pitchFamily="2" charset="0"/>
              </a:rPr>
              <a:t>Address the </a:t>
            </a:r>
            <a:r>
              <a:rPr lang="en-US" i="1" dirty="0">
                <a:solidFill>
                  <a:srgbClr val="FFC000"/>
                </a:solidFill>
                <a:latin typeface="Raleway" pitchFamily="2" charset="0"/>
              </a:rPr>
              <a:t>subject</a:t>
            </a:r>
            <a:r>
              <a:rPr lang="en-US" dirty="0">
                <a:latin typeface="Raleway" pitchFamily="2" charset="0"/>
              </a:rPr>
              <a:t> of the research rather than the </a:t>
            </a:r>
            <a:r>
              <a:rPr lang="en-US" i="1" dirty="0">
                <a:solidFill>
                  <a:srgbClr val="FFC000"/>
                </a:solidFill>
                <a:latin typeface="Raleway" pitchFamily="2" charset="0"/>
              </a:rPr>
              <a:t>results</a:t>
            </a:r>
            <a:r>
              <a:rPr lang="en-US" dirty="0">
                <a:latin typeface="Raleway" pitchFamily="2" charset="0"/>
              </a:rPr>
              <a:t>.</a:t>
            </a:r>
          </a:p>
          <a:p>
            <a:endParaRPr lang="en-GB" dirty="0">
              <a:latin typeface="Raleway" pitchFamily="2" charset="0"/>
            </a:endParaRPr>
          </a:p>
          <a:p>
            <a:endParaRPr lang="en-GB" dirty="0">
              <a:latin typeface="Raleway" pitchFamily="2" charset="0"/>
            </a:endParaRPr>
          </a:p>
        </p:txBody>
      </p:sp>
    </p:spTree>
    <p:extLst>
      <p:ext uri="{BB962C8B-B14F-4D97-AF65-F5344CB8AC3E}">
        <p14:creationId xmlns:p14="http://schemas.microsoft.com/office/powerpoint/2010/main" val="7850194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698</TotalTime>
  <Words>2622</Words>
  <Application>Microsoft Office PowerPoint</Application>
  <PresentationFormat>Widescreen</PresentationFormat>
  <Paragraphs>351</Paragraphs>
  <Slides>46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Century Gothic</vt:lpstr>
      <vt:lpstr>Raleway</vt:lpstr>
      <vt:lpstr>Office Theme</vt:lpstr>
      <vt:lpstr> Data Analytics Major Project and Placement MOD007894   Assessment  Element - 011 Dissertation [10,000 words Eq]</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Assessment  Element – 011 Dissertation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dc:creator>
  <cp:lastModifiedBy>Maktab-Dar-Oghaz, Mahdi</cp:lastModifiedBy>
  <cp:revision>1</cp:revision>
  <dcterms:created xsi:type="dcterms:W3CDTF">2019-12-15T12:35:30Z</dcterms:created>
  <dcterms:modified xsi:type="dcterms:W3CDTF">2022-05-01T19:59:18Z</dcterms:modified>
</cp:coreProperties>
</file>

<file path=docProps/thumbnail.jpeg>
</file>